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22" r:id="rId4"/>
  </p:sldMasterIdLst>
  <p:notesMasterIdLst>
    <p:notesMasterId r:id="rId27"/>
  </p:notesMasterIdLst>
  <p:sldIdLst>
    <p:sldId id="364" r:id="rId5"/>
    <p:sldId id="386" r:id="rId6"/>
    <p:sldId id="4355" r:id="rId7"/>
    <p:sldId id="348" r:id="rId8"/>
    <p:sldId id="367" r:id="rId9"/>
    <p:sldId id="368" r:id="rId10"/>
    <p:sldId id="369" r:id="rId11"/>
    <p:sldId id="370" r:id="rId12"/>
    <p:sldId id="387" r:id="rId13"/>
    <p:sldId id="371" r:id="rId14"/>
    <p:sldId id="373" r:id="rId15"/>
    <p:sldId id="374" r:id="rId16"/>
    <p:sldId id="375" r:id="rId17"/>
    <p:sldId id="376" r:id="rId18"/>
    <p:sldId id="377" r:id="rId19"/>
    <p:sldId id="380" r:id="rId20"/>
    <p:sldId id="381" r:id="rId21"/>
    <p:sldId id="382" r:id="rId22"/>
    <p:sldId id="383" r:id="rId23"/>
    <p:sldId id="385" r:id="rId24"/>
    <p:sldId id="384" r:id="rId25"/>
    <p:sldId id="340" r:id="rId26"/>
  </p:sldIdLst>
  <p:sldSz cx="10080625" cy="7559675"/>
  <p:notesSz cx="6735763" cy="9866313"/>
  <p:embeddedFontLst>
    <p:embeddedFont>
      <p:font typeface="굴림" panose="020B0600000101010101" pitchFamily="50" charset="-127"/>
      <p:regular r:id="rId28"/>
    </p:embeddedFont>
    <p:embeddedFont>
      <p:font typeface="나눔고딕" pitchFamily="2" charset="-127"/>
      <p:regular r:id="rId29"/>
      <p:bold r:id="rId30"/>
    </p:embeddedFont>
    <p:embeddedFont>
      <p:font typeface="맑은 고딕" panose="020B0503020000020004" pitchFamily="50" charset="-127"/>
      <p:regular r:id="rId31"/>
      <p:bold r:id="rId32"/>
    </p:embeddedFont>
  </p:embeddedFontLst>
  <p:custDataLst>
    <p:tags r:id="rId3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D9"/>
    <a:srgbClr val="121212"/>
    <a:srgbClr val="F8F8F8"/>
    <a:srgbClr val="4F81BD"/>
    <a:srgbClr val="0099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18" autoAdjust="0"/>
    <p:restoredTop sz="0"/>
  </p:normalViewPr>
  <p:slideViewPr>
    <p:cSldViewPr>
      <p:cViewPr varScale="1">
        <p:scale>
          <a:sx n="107" d="100"/>
          <a:sy n="107" d="100"/>
        </p:scale>
        <p:origin x="123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2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5.fntdata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1.fntdata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68429" cy="583886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l" defTabSz="954922" fontAlgn="auto">
              <a:spcBef>
                <a:spcPct val="0"/>
              </a:spcBef>
              <a:spcAft>
                <a:spcPct val="0"/>
              </a:spcAft>
              <a:defRPr kumimoji="0" sz="1200"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747812" y="0"/>
            <a:ext cx="2868429" cy="583886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r" defTabSz="954922" fontAlgn="auto">
              <a:spcBef>
                <a:spcPct val="0"/>
              </a:spcBef>
              <a:spcAft>
                <a:spcPct val="0"/>
              </a:spcAft>
              <a:defRPr kumimoji="0" sz="1200"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pPr>
              <a:defRPr/>
            </a:pPr>
            <a:fld id="{E81C1995-045B-434C-BAC2-8C2C6D22DC06}" type="datetimeFigureOut">
              <a:rPr lang="ko-KR" altLang="en-US"/>
              <a:pPr>
                <a:defRPr/>
              </a:pPr>
              <a:t>2025-09-18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93738" y="1454150"/>
            <a:ext cx="5232400" cy="3924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61470" y="5595266"/>
            <a:ext cx="5294846" cy="4578111"/>
          </a:xfrm>
          <a:prstGeom prst="rect">
            <a:avLst/>
          </a:prstGeom>
        </p:spPr>
        <p:txBody>
          <a:bodyPr vert="horz" lIns="90754" tIns="45377" rIns="90754" bIns="45377" rtlCol="0"/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11043628"/>
            <a:ext cx="2868429" cy="583886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l" defTabSz="954922" fontAlgn="auto">
              <a:spcBef>
                <a:spcPct val="0"/>
              </a:spcBef>
              <a:spcAft>
                <a:spcPct val="0"/>
              </a:spcAft>
              <a:defRPr kumimoji="0" sz="1200"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747812" y="11043628"/>
            <a:ext cx="2868429" cy="583886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r" defTabSz="954922" fontAlgn="auto">
              <a:spcBef>
                <a:spcPct val="0"/>
              </a:spcBef>
              <a:spcAft>
                <a:spcPct val="0"/>
              </a:spcAft>
              <a:defRPr kumimoji="0" sz="1200"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pPr>
              <a:defRPr/>
            </a:pPr>
            <a:fld id="{623D2429-BBE0-4576-919B-07DE5858D69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207948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62025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나눔고딕" panose="020D0604000000000000" pitchFamily="50" charset="-127"/>
        <a:ea typeface="나눔고딕" panose="020D0604000000000000" pitchFamily="50" charset="-127"/>
        <a:cs typeface="나눔고딕"/>
      </a:defRPr>
    </a:lvl1pPr>
    <a:lvl2pPr marL="481013" algn="l" defTabSz="962025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나눔고딕" panose="020D0604000000000000" pitchFamily="50" charset="-127"/>
        <a:ea typeface="나눔고딕" panose="020D0604000000000000" pitchFamily="50" charset="-127"/>
        <a:cs typeface="나눔고딕"/>
      </a:defRPr>
    </a:lvl2pPr>
    <a:lvl3pPr marL="962025" algn="l" defTabSz="962025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나눔고딕" panose="020D0604000000000000" pitchFamily="50" charset="-127"/>
        <a:ea typeface="나눔고딕" panose="020D0604000000000000" pitchFamily="50" charset="-127"/>
        <a:cs typeface="나눔고딕"/>
      </a:defRPr>
    </a:lvl3pPr>
    <a:lvl4pPr marL="1443038" algn="l" defTabSz="962025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나눔고딕" panose="020D0604000000000000" pitchFamily="50" charset="-127"/>
        <a:ea typeface="나눔고딕" panose="020D0604000000000000" pitchFamily="50" charset="-127"/>
        <a:cs typeface="나눔고딕"/>
      </a:defRPr>
    </a:lvl4pPr>
    <a:lvl5pPr marL="1924050" algn="l" defTabSz="962025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나눔고딕" panose="020D0604000000000000" pitchFamily="50" charset="-127"/>
        <a:ea typeface="나눔고딕" panose="020D0604000000000000" pitchFamily="50" charset="-127"/>
        <a:cs typeface="나눔고딕"/>
      </a:defRPr>
    </a:lvl5pPr>
    <a:lvl6pPr marL="2405102" algn="l" defTabSz="962041" rtl="0" eaLnBrk="1" latinLnBrk="1" hangingPunct="1">
      <a:defRPr sz="1263" kern="1200">
        <a:solidFill>
          <a:schemeClr val="tx1"/>
        </a:solidFill>
        <a:latin typeface="+mn-lt"/>
        <a:ea typeface="+mn-ea"/>
        <a:cs typeface="+mn-cs"/>
      </a:defRPr>
    </a:lvl6pPr>
    <a:lvl7pPr marL="2886123" algn="l" defTabSz="962041" rtl="0" eaLnBrk="1" latinLnBrk="1" hangingPunct="1">
      <a:defRPr sz="1263" kern="1200">
        <a:solidFill>
          <a:schemeClr val="tx1"/>
        </a:solidFill>
        <a:latin typeface="+mn-lt"/>
        <a:ea typeface="+mn-ea"/>
        <a:cs typeface="+mn-cs"/>
      </a:defRPr>
    </a:lvl7pPr>
    <a:lvl8pPr marL="3367143" algn="l" defTabSz="962041" rtl="0" eaLnBrk="1" latinLnBrk="1" hangingPunct="1">
      <a:defRPr sz="1263" kern="1200">
        <a:solidFill>
          <a:schemeClr val="tx1"/>
        </a:solidFill>
        <a:latin typeface="+mn-lt"/>
        <a:ea typeface="+mn-ea"/>
        <a:cs typeface="+mn-cs"/>
      </a:defRPr>
    </a:lvl8pPr>
    <a:lvl9pPr marL="3848164" algn="l" defTabSz="962041" rtl="0" eaLnBrk="1" latinLnBrk="1" hangingPunct="1">
      <a:defRPr sz="126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54922" eaLnBrk="1" fontAlgn="auto" hangingPunct="1">
              <a:spcBef>
                <a:spcPct val="0"/>
              </a:spcBef>
              <a:defRPr/>
            </a:pPr>
            <a:r>
              <a:rPr lang="ko-KR" altLang="ko-KR" err="1"/>
              <a:t>바쁘신데도 불구하고 이렇게 시간내주셔서 감사합니다</a:t>
            </a:r>
            <a:r>
              <a:rPr lang="en-US" altLang="ko-KR"/>
              <a:t>. IR BOOK</a:t>
            </a:r>
            <a:r>
              <a:rPr lang="ko-KR" altLang="ko-KR"/>
              <a:t>을 중심으로 당사에 대해 간략히 설명드리겠습니다</a:t>
            </a:r>
            <a:r>
              <a:rPr lang="en-US" altLang="ko-KR"/>
              <a:t>. 5</a:t>
            </a:r>
            <a:r>
              <a:rPr lang="ko-KR" altLang="ko-KR"/>
              <a:t>페이지부터 보시겠습니다</a:t>
            </a:r>
            <a:r>
              <a:rPr lang="en-US" altLang="ko-KR"/>
              <a:t>.</a:t>
            </a:r>
            <a:endParaRPr lang="ko-KR" altLang="ko-KR"/>
          </a:p>
        </p:txBody>
      </p:sp>
      <p:sp>
        <p:nvSpPr>
          <p:cNvPr id="15363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54906" fontAlgn="base">
              <a:defRPr/>
            </a:pPr>
            <a:fld id="{052F2395-1A96-4655-AB7E-D253CEA08AF5}" type="slidenum">
              <a:rPr lang="ko-KR" altLang="en-US">
                <a:solidFill>
                  <a:prstClr val="black"/>
                </a:solidFill>
                <a:latin typeface="나눔고딕"/>
                <a:ea typeface="나눔고딕"/>
                <a:cs typeface="나눔고딕"/>
              </a:rPr>
              <a:pPr defTabSz="954906" fontAlgn="base">
                <a:defRPr/>
              </a:pPr>
              <a:t>1</a:t>
            </a:fld>
            <a:endParaRPr lang="en-US" altLang="ko-KR">
              <a:solidFill>
                <a:prstClr val="black"/>
              </a:solidFill>
              <a:latin typeface="나눔고딕"/>
              <a:ea typeface="나눔고딕"/>
              <a:cs typeface="나눔고딕"/>
            </a:endParaRPr>
          </a:p>
        </p:txBody>
      </p:sp>
    </p:spTree>
    <p:extLst>
      <p:ext uri="{BB962C8B-B14F-4D97-AF65-F5344CB8AC3E}">
        <p14:creationId xmlns:p14="http://schemas.microsoft.com/office/powerpoint/2010/main" val="20649201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62025" rtl="0" eaLnBrk="0" fontAlgn="base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ko-KR" altLang="ko-KR" sz="1200" b="0" kern="1200">
              <a:solidFill>
                <a:schemeClr val="tx1"/>
              </a:solidFill>
              <a:effectLst/>
              <a:latin typeface="나눔고딕" panose="020D0604000000000000" pitchFamily="50" charset="-127"/>
              <a:ea typeface="나눔고딕" panose="020D0604000000000000" pitchFamily="50" charset="-127"/>
              <a:cs typeface="나눔고딕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3D2429-BBE0-4576-919B-07DE5858D690}" type="slidenum">
              <a:rPr lang="ko-KR" altLang="en-US" smtClean="0"/>
              <a:pPr>
                <a:defRPr/>
              </a:pPr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90583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62025" rtl="0" eaLnBrk="0" fontAlgn="base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ko-KR" altLang="ko-KR" sz="1200" b="0" kern="1200">
              <a:solidFill>
                <a:schemeClr val="tx1"/>
              </a:solidFill>
              <a:effectLst/>
              <a:latin typeface="나눔고딕" panose="020D0604000000000000" pitchFamily="50" charset="-127"/>
              <a:ea typeface="나눔고딕" panose="020D0604000000000000" pitchFamily="50" charset="-127"/>
              <a:cs typeface="나눔고딕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3D2429-BBE0-4576-919B-07DE5858D690}" type="slidenum">
              <a:rPr lang="ko-KR" altLang="en-US" smtClean="0"/>
              <a:pPr>
                <a:defRPr/>
              </a:pPr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54611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62025" rtl="0" eaLnBrk="0" fontAlgn="base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ko-KR" altLang="ko-KR" sz="1200" b="0" kern="1200">
              <a:solidFill>
                <a:schemeClr val="tx1"/>
              </a:solidFill>
              <a:effectLst/>
              <a:latin typeface="나눔고딕" panose="020D0604000000000000" pitchFamily="50" charset="-127"/>
              <a:ea typeface="나눔고딕" panose="020D0604000000000000" pitchFamily="50" charset="-127"/>
              <a:cs typeface="나눔고딕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3D2429-BBE0-4576-919B-07DE5858D690}" type="slidenum">
              <a:rPr lang="ko-KR" altLang="en-US" smtClean="0"/>
              <a:pPr>
                <a:defRPr/>
              </a:pPr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5794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62025" rtl="0" eaLnBrk="0" fontAlgn="base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ko-KR" altLang="ko-KR" sz="1200" b="0" kern="1200">
              <a:solidFill>
                <a:schemeClr val="tx1"/>
              </a:solidFill>
              <a:effectLst/>
              <a:latin typeface="나눔고딕" panose="020D0604000000000000" pitchFamily="50" charset="-127"/>
              <a:ea typeface="나눔고딕" panose="020D0604000000000000" pitchFamily="50" charset="-127"/>
              <a:cs typeface="나눔고딕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3D2429-BBE0-4576-919B-07DE5858D690}" type="slidenum">
              <a:rPr lang="ko-KR" altLang="en-US" smtClean="0"/>
              <a:pPr>
                <a:defRPr/>
              </a:pPr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188853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62025" rtl="0" eaLnBrk="0" fontAlgn="base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ko-KR" altLang="ko-KR" sz="1200" b="0" kern="1200">
              <a:solidFill>
                <a:schemeClr val="tx1"/>
              </a:solidFill>
              <a:effectLst/>
              <a:latin typeface="나눔고딕" panose="020D0604000000000000" pitchFamily="50" charset="-127"/>
              <a:ea typeface="나눔고딕" panose="020D0604000000000000" pitchFamily="50" charset="-127"/>
              <a:cs typeface="나눔고딕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3D2429-BBE0-4576-919B-07DE5858D690}" type="slidenum">
              <a:rPr lang="ko-KR" altLang="en-US" smtClean="0"/>
              <a:pPr>
                <a:defRPr/>
              </a:pPr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206059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62025" rtl="0" eaLnBrk="0" fontAlgn="base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ko-KR" altLang="ko-KR" sz="1200" b="0" kern="1200">
              <a:solidFill>
                <a:schemeClr val="tx1"/>
              </a:solidFill>
              <a:effectLst/>
              <a:latin typeface="나눔고딕" panose="020D0604000000000000" pitchFamily="50" charset="-127"/>
              <a:ea typeface="나눔고딕" panose="020D0604000000000000" pitchFamily="50" charset="-127"/>
              <a:cs typeface="나눔고딕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3D2429-BBE0-4576-919B-07DE5858D690}" type="slidenum">
              <a:rPr lang="ko-KR" altLang="en-US" smtClean="0"/>
              <a:pPr>
                <a:defRPr/>
              </a:pPr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85858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62025" rtl="0" eaLnBrk="0" fontAlgn="base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ko-KR" altLang="ko-KR" sz="1200" b="0" kern="1200">
              <a:solidFill>
                <a:schemeClr val="tx1"/>
              </a:solidFill>
              <a:effectLst/>
              <a:latin typeface="나눔고딕" panose="020D0604000000000000" pitchFamily="50" charset="-127"/>
              <a:ea typeface="나눔고딕" panose="020D0604000000000000" pitchFamily="50" charset="-127"/>
              <a:cs typeface="나눔고딕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3D2429-BBE0-4576-919B-07DE5858D690}" type="slidenum">
              <a:rPr lang="ko-KR" altLang="en-US" smtClean="0"/>
              <a:pPr>
                <a:defRPr/>
              </a:pPr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39758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62025" rtl="0" eaLnBrk="0" fontAlgn="base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ko-KR" altLang="ko-KR" sz="1200" b="0" kern="1200">
              <a:solidFill>
                <a:schemeClr val="tx1"/>
              </a:solidFill>
              <a:effectLst/>
              <a:latin typeface="나눔고딕" panose="020D0604000000000000" pitchFamily="50" charset="-127"/>
              <a:ea typeface="나눔고딕" panose="020D0604000000000000" pitchFamily="50" charset="-127"/>
              <a:cs typeface="나눔고딕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3D2429-BBE0-4576-919B-07DE5858D690}" type="slidenum">
              <a:rPr lang="ko-KR" altLang="en-US" smtClean="0"/>
              <a:pPr>
                <a:defRPr/>
              </a:pPr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963859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62025" rtl="0" eaLnBrk="0" fontAlgn="base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ko-KR" altLang="ko-KR" sz="1200" b="0" kern="1200">
              <a:solidFill>
                <a:schemeClr val="tx1"/>
              </a:solidFill>
              <a:effectLst/>
              <a:latin typeface="나눔고딕" panose="020D0604000000000000" pitchFamily="50" charset="-127"/>
              <a:ea typeface="나눔고딕" panose="020D0604000000000000" pitchFamily="50" charset="-127"/>
              <a:cs typeface="나눔고딕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3D2429-BBE0-4576-919B-07DE5858D690}" type="slidenum">
              <a:rPr lang="ko-KR" altLang="en-US" smtClean="0"/>
              <a:pPr>
                <a:defRPr/>
              </a:pPr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824865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62025" rtl="0" eaLnBrk="0" fontAlgn="base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ko-KR" altLang="ko-KR" sz="1200" b="0" kern="1200">
              <a:solidFill>
                <a:schemeClr val="tx1"/>
              </a:solidFill>
              <a:effectLst/>
              <a:latin typeface="나눔고딕" panose="020D0604000000000000" pitchFamily="50" charset="-127"/>
              <a:ea typeface="나눔고딕" panose="020D0604000000000000" pitchFamily="50" charset="-127"/>
              <a:cs typeface="나눔고딕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3D2429-BBE0-4576-919B-07DE5858D690}" type="slidenum">
              <a:rPr lang="ko-KR" altLang="en-US" smtClean="0"/>
              <a:pPr>
                <a:defRPr/>
              </a:pPr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980985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62025" rtl="0" eaLnBrk="0" fontAlgn="base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ko-KR" altLang="ko-KR" sz="1200" b="0" kern="1200">
              <a:solidFill>
                <a:schemeClr val="tx1"/>
              </a:solidFill>
              <a:effectLst/>
              <a:latin typeface="나눔고딕" panose="020D0604000000000000" pitchFamily="50" charset="-127"/>
              <a:ea typeface="나눔고딕" panose="020D0604000000000000" pitchFamily="50" charset="-127"/>
              <a:cs typeface="나눔고딕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3D2429-BBE0-4576-919B-07DE5858D690}" type="slidenum">
              <a:rPr lang="ko-KR" altLang="en-US" smtClean="0"/>
              <a:pPr>
                <a:defRPr/>
              </a:pPr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3489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32280" y="6885749"/>
            <a:ext cx="2043112" cy="352425"/>
          </a:xfrm>
          <a:prstGeom prst="rect">
            <a:avLst/>
          </a:prstGeom>
        </p:spPr>
      </p:pic>
      <p:grpSp>
        <p:nvGrpSpPr>
          <p:cNvPr id="4" name="그룹 3">
            <a:extLst>
              <a:ext uri="{FF2B5EF4-FFF2-40B4-BE49-F238E27FC236}">
                <a16:creationId xmlns:a16="http://schemas.microsoft.com/office/drawing/2014/main" id="{93E7C877-76B2-4AE6-A1D2-4A163867D210}"/>
              </a:ext>
            </a:extLst>
          </p:cNvPr>
          <p:cNvGrpSpPr/>
          <p:nvPr userDrawn="1"/>
        </p:nvGrpSpPr>
        <p:grpSpPr>
          <a:xfrm>
            <a:off x="1291" y="0"/>
            <a:ext cx="10078043" cy="7559675"/>
            <a:chOff x="1291" y="0"/>
            <a:chExt cx="10078043" cy="7559675"/>
          </a:xfrm>
        </p:grpSpPr>
        <p:pic>
          <p:nvPicPr>
            <p:cNvPr id="7" name="그림 6">
              <a:extLst>
                <a:ext uri="{FF2B5EF4-FFF2-40B4-BE49-F238E27FC236}">
                  <a16:creationId xmlns:a16="http://schemas.microsoft.com/office/drawing/2014/main" id="{6E93F464-604E-45CA-9510-45CBF6E19BC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1" y="0"/>
              <a:ext cx="10078043" cy="7559675"/>
            </a:xfrm>
            <a:prstGeom prst="rect">
              <a:avLst/>
            </a:prstGeom>
          </p:spPr>
        </p:pic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90D3EB64-757C-4580-BEFA-2F12966A0216}"/>
                </a:ext>
              </a:extLst>
            </p:cNvPr>
            <p:cNvSpPr/>
            <p:nvPr userDrawn="1"/>
          </p:nvSpPr>
          <p:spPr>
            <a:xfrm>
              <a:off x="5553075" y="1828800"/>
              <a:ext cx="3409950" cy="209550"/>
            </a:xfrm>
            <a:prstGeom prst="rect">
              <a:avLst/>
            </a:prstGeom>
            <a:solidFill>
              <a:srgbClr val="1212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내지1)폰트가 제일 큰 내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>
            <a:extLst>
              <a:ext uri="{FF2B5EF4-FFF2-40B4-BE49-F238E27FC236}">
                <a16:creationId xmlns:a16="http://schemas.microsoft.com/office/drawing/2014/main" id="{E196E0CF-A0D5-4FEF-B51E-50612A7925B1}"/>
              </a:ext>
            </a:extLst>
          </p:cNvPr>
          <p:cNvSpPr/>
          <p:nvPr userDrawn="1"/>
        </p:nvSpPr>
        <p:spPr>
          <a:xfrm>
            <a:off x="0" y="-5283"/>
            <a:ext cx="10080625" cy="756495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32">
              <a:ln>
                <a:noFill/>
              </a:ln>
            </a:endParaRPr>
          </a:p>
        </p:txBody>
      </p:sp>
      <p:sp>
        <p:nvSpPr>
          <p:cNvPr id="12" name="사각형: 둥근 한쪽 모서리 11">
            <a:extLst>
              <a:ext uri="{FF2B5EF4-FFF2-40B4-BE49-F238E27FC236}">
                <a16:creationId xmlns:a16="http://schemas.microsoft.com/office/drawing/2014/main" id="{5003BB2C-63DD-4B79-A054-5F20ED8B9624}"/>
              </a:ext>
            </a:extLst>
          </p:cNvPr>
          <p:cNvSpPr/>
          <p:nvPr userDrawn="1"/>
        </p:nvSpPr>
        <p:spPr>
          <a:xfrm>
            <a:off x="-4848" y="86822"/>
            <a:ext cx="10012551" cy="7472853"/>
          </a:xfrm>
          <a:prstGeom prst="round1Rect">
            <a:avLst>
              <a:gd name="adj" fmla="val 194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32"/>
          </a:p>
        </p:txBody>
      </p:sp>
      <p:sp>
        <p:nvSpPr>
          <p:cNvPr id="9" name="Rectangle 17">
            <a:extLst>
              <a:ext uri="{FF2B5EF4-FFF2-40B4-BE49-F238E27FC236}">
                <a16:creationId xmlns:a16="http://schemas.microsoft.com/office/drawing/2014/main" id="{14998709-F94B-41CD-AE15-D1B668A41F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3977" y="7282047"/>
            <a:ext cx="291056" cy="169575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>
            <a:noAutofit/>
          </a:bodyPr>
          <a:lstStyle/>
          <a:p>
            <a:pPr algn="ctr">
              <a:defRPr/>
            </a:pPr>
            <a:fld id="{87EC810E-F784-4439-A0DB-2C7343AB6795}" type="slidenum">
              <a:rPr lang="en-US" altLang="ko-KR" sz="814" kern="1200">
                <a:ln>
                  <a:solidFill>
                    <a:prstClr val="white">
                      <a:alpha val="0"/>
                    </a:prstClr>
                  </a:solidFill>
                </a:ln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US" altLang="ko-KR" sz="814" kern="1200">
              <a:ln>
                <a:solidFill>
                  <a:prstClr val="white">
                    <a:alpha val="0"/>
                  </a:prstClr>
                </a:solidFill>
              </a:ln>
              <a:gradFill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11" name="제목 1">
            <a:extLst>
              <a:ext uri="{FF2B5EF4-FFF2-40B4-BE49-F238E27FC236}">
                <a16:creationId xmlns:a16="http://schemas.microsoft.com/office/drawing/2014/main" id="{FD1880EE-B7CF-4B4B-B830-3B397BADC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773" y="410500"/>
            <a:ext cx="9465907" cy="50889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eaLnBrk="0" fontAlgn="base" hangingPunct="0">
              <a:spcAft>
                <a:spcPct val="0"/>
              </a:spcAft>
              <a:defRPr lang="ko-KR" altLang="en-US" sz="2035" b="1" kern="1200" spc="-102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pPr lvl="0" algn="l" eaLnBrk="0" fontAlgn="base" hangingPunct="0">
              <a:spcAft>
                <a:spcPct val="0"/>
              </a:spcAft>
            </a:pPr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63F3B4A0-F10A-4A37-A38C-5630ABDAE5A5}"/>
              </a:ext>
            </a:extLst>
          </p:cNvPr>
          <p:cNvSpPr/>
          <p:nvPr/>
        </p:nvSpPr>
        <p:spPr>
          <a:xfrm>
            <a:off x="7209469" y="7269820"/>
            <a:ext cx="1802737" cy="194027"/>
          </a:xfrm>
          <a:prstGeom prst="rect">
            <a:avLst/>
          </a:prstGeom>
        </p:spPr>
        <p:txBody>
          <a:bodyPr wrap="none" lIns="0" anchor="ctr">
            <a:spAutoFit/>
          </a:bodyPr>
          <a:lstStyle/>
          <a:p>
            <a:pPr algn="r" latinLnBrk="0">
              <a:spcBef>
                <a:spcPts val="204"/>
              </a:spcBef>
            </a:pPr>
            <a:r>
              <a:rPr lang="en-US" altLang="ko-KR" sz="661" ker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삼성긴고딕 Regular" panose="020B0600000101010101" pitchFamily="50" charset="-127"/>
                <a:cs typeface="Calibri" panose="020F0502020204030204" pitchFamily="34" charset="0"/>
              </a:rPr>
              <a:t>Copyright by Softcamp Co., Ltd.. All right reserved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FD1ADF68-48AF-410B-A253-2792BEE80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046" y="1324673"/>
            <a:ext cx="9441634" cy="5643920"/>
          </a:xfrm>
        </p:spPr>
        <p:txBody>
          <a:bodyPr/>
          <a:lstStyle>
            <a:lvl1pPr marL="0" indent="109901">
              <a:buClr>
                <a:schemeClr val="accent5">
                  <a:lumMod val="75000"/>
                </a:schemeClr>
              </a:buClr>
              <a:buFontTx/>
              <a:buBlip>
                <a:blip r:embed="rId2"/>
              </a:buBlip>
              <a:defRPr lang="ko-KR" altLang="en-US" sz="1832" b="0" kern="0" spc="-71" baseline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defRPr>
            </a:lvl1pPr>
            <a:lvl2pPr marL="366336" indent="-183168">
              <a:spcBef>
                <a:spcPts val="1221"/>
              </a:spcBef>
              <a:buClr>
                <a:schemeClr val="accent5">
                  <a:lumMod val="75000"/>
                </a:schemeClr>
              </a:buClr>
              <a:buFontTx/>
              <a:buBlip>
                <a:blip r:embed="rId3"/>
              </a:buBlip>
              <a:defRPr sz="1628" spc="-122" baseline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549504" indent="-146534">
              <a:spcBef>
                <a:spcPts val="1221"/>
              </a:spcBef>
              <a:buClr>
                <a:srgbClr val="0575F3"/>
              </a:buClr>
              <a:buFont typeface="Wingdings" panose="05000000000000000000" pitchFamily="2" charset="2"/>
              <a:buChar char="§"/>
              <a:defRPr sz="1628" b="0" spc="-122" baseline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732672" indent="-146534">
              <a:lnSpc>
                <a:spcPct val="110000"/>
              </a:lnSpc>
              <a:spcBef>
                <a:spcPts val="1018"/>
              </a:spcBef>
              <a:buClr>
                <a:srgbClr val="7BBEF1"/>
              </a:buClr>
              <a:defRPr sz="1425" spc="-122" baseline="0"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842573" indent="-109901">
              <a:lnSpc>
                <a:spcPct val="110000"/>
              </a:lnSpc>
              <a:spcBef>
                <a:spcPts val="916"/>
              </a:spcBef>
              <a:buClr>
                <a:schemeClr val="accent6">
                  <a:lumMod val="75000"/>
                </a:schemeClr>
              </a:buClr>
              <a:buFont typeface="Calibri" panose="020F0502020204030204" pitchFamily="34" charset="0"/>
              <a:buChar char="‒"/>
              <a:defRPr sz="1425" spc="-122" baseline="0"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</a:lstStyle>
          <a:p>
            <a:pPr lvl="0"/>
            <a:endParaRPr lang="ko-KR" altLang="en-US"/>
          </a:p>
        </p:txBody>
      </p:sp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3AC84FBE-87C6-4EAA-BD28-558670CF315D}"/>
              </a:ext>
            </a:extLst>
          </p:cNvPr>
          <p:cNvCxnSpPr>
            <a:cxnSpLocks/>
          </p:cNvCxnSpPr>
          <p:nvPr userDrawn="1"/>
        </p:nvCxnSpPr>
        <p:spPr>
          <a:xfrm>
            <a:off x="361097" y="976340"/>
            <a:ext cx="9395466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그림 22" descr="그리기, 시계이(가) 표시된 사진&#10;&#10;자동 생성된 설명">
            <a:extLst>
              <a:ext uri="{FF2B5EF4-FFF2-40B4-BE49-F238E27FC236}">
                <a16:creationId xmlns:a16="http://schemas.microsoft.com/office/drawing/2014/main" id="{85AF14BB-0965-44F7-8320-3F685FE693B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5549" y="7282048"/>
            <a:ext cx="730852" cy="119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1465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24">
          <p15:clr>
            <a:srgbClr val="FBAE40"/>
          </p15:clr>
        </p15:guide>
        <p15:guide id="2" pos="224">
          <p15:clr>
            <a:srgbClr val="FBAE40"/>
          </p15:clr>
        </p15:guide>
        <p15:guide id="3" pos="603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1C3FD97A-1353-4E02-ABA2-AC9CFBB8B9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" y="0"/>
            <a:ext cx="10078043" cy="7559675"/>
          </a:xfrm>
          <a:prstGeom prst="rect">
            <a:avLst/>
          </a:prstGeom>
        </p:spPr>
      </p:pic>
      <p:sp>
        <p:nvSpPr>
          <p:cNvPr id="2" name="직사각형 1"/>
          <p:cNvSpPr/>
          <p:nvPr userDrawn="1"/>
        </p:nvSpPr>
        <p:spPr>
          <a:xfrm>
            <a:off x="925512" y="6523037"/>
            <a:ext cx="23622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36C50A95-DFA2-4892-AD1E-99CA0EA639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" y="0"/>
            <a:ext cx="10078043" cy="7559675"/>
          </a:xfrm>
          <a:prstGeom prst="rect">
            <a:avLst/>
          </a:prstGeom>
        </p:spPr>
      </p:pic>
      <p:sp>
        <p:nvSpPr>
          <p:cNvPr id="3" name="텍스트 개체 틀 7">
            <a:extLst>
              <a:ext uri="{FF2B5EF4-FFF2-40B4-BE49-F238E27FC236}">
                <a16:creationId xmlns:a16="http://schemas.microsoft.com/office/drawing/2014/main" id="{DF2BCF45-C6C0-4FCD-90E9-87FD6CE164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76135" y="681402"/>
            <a:ext cx="7067086" cy="396877"/>
          </a:xfrm>
        </p:spPr>
        <p:txBody>
          <a:bodyPr>
            <a:noAutofit/>
          </a:bodyPr>
          <a:lstStyle>
            <a:lvl1pPr marL="0" algn="l" defTabSz="914400" rtl="0" eaLnBrk="1" latinLnBrk="1" hangingPunct="1">
              <a:buNone/>
              <a:defRPr lang="en-US" altLang="ko-KR" sz="2200" b="1" i="0" spc="0" baseline="0" smtClean="0">
                <a:ln>
                  <a:solidFill>
                    <a:schemeClr val="tx1">
                      <a:lumMod val="75000"/>
                      <a:lumOff val="25000"/>
                      <a:alpha val="2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/>
                <a:cs typeface="Arial" panose="020B0604020202020204" pitchFamily="34" charset="0"/>
              </a:defRPr>
            </a:lvl1pPr>
            <a:lvl2pPr>
              <a:buNone/>
              <a:defRPr>
                <a:latin typeface="+mn-ea"/>
                <a:ea typeface="+mn-ea"/>
              </a:defRPr>
            </a:lvl2pPr>
            <a:lvl3pPr>
              <a:buNone/>
              <a:defRPr>
                <a:latin typeface="+mn-ea"/>
                <a:ea typeface="+mn-ea"/>
              </a:defRPr>
            </a:lvl3pPr>
            <a:lvl4pPr>
              <a:buNone/>
              <a:defRPr>
                <a:latin typeface="+mn-ea"/>
                <a:ea typeface="+mn-ea"/>
              </a:defRPr>
            </a:lvl4pPr>
            <a:lvl5pPr>
              <a:buNone/>
              <a:defRPr>
                <a:latin typeface="+mn-ea"/>
                <a:ea typeface="+mn-ea"/>
              </a:defRPr>
            </a:lvl5pPr>
          </a:lstStyle>
          <a:p>
            <a:pPr lvl="0"/>
            <a:endParaRPr lang="ko-KR" altLang="en-US"/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720BB66E-3193-4EB6-9077-7F040741332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7513" y="602601"/>
            <a:ext cx="732802" cy="427038"/>
          </a:xfrm>
        </p:spPr>
        <p:txBody>
          <a:bodyPr/>
          <a:lstStyle>
            <a:lvl1pPr marL="0" indent="0">
              <a:buNone/>
              <a:defRPr sz="3200">
                <a:ln>
                  <a:solidFill>
                    <a:schemeClr val="bg1">
                      <a:alpha val="10000"/>
                    </a:schemeClr>
                  </a:solidFill>
                </a:ln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pPr lvl="0"/>
            <a:endParaRPr lang="ko-KR" altLang="en-US"/>
          </a:p>
        </p:txBody>
      </p:sp>
      <p:sp>
        <p:nvSpPr>
          <p:cNvPr id="6" name="TextBox 12">
            <a:extLst>
              <a:ext uri="{FF2B5EF4-FFF2-40B4-BE49-F238E27FC236}">
                <a16:creationId xmlns:a16="http://schemas.microsoft.com/office/drawing/2014/main" id="{39ECCB4C-2487-4F40-A27C-92010A405E5E}"/>
              </a:ext>
            </a:extLst>
          </p:cNvPr>
          <p:cNvSpPr txBox="1"/>
          <p:nvPr userDrawn="1"/>
        </p:nvSpPr>
        <p:spPr>
          <a:xfrm>
            <a:off x="7402512" y="7105205"/>
            <a:ext cx="256031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62025" rtl="0" eaLnBrk="1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1pPr>
            <a:lvl2pPr marL="457200" indent="-23813" algn="l" defTabSz="962025" rtl="0" eaLnBrk="1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2pPr>
            <a:lvl3pPr marL="914400" indent="-47625" algn="l" defTabSz="962025" rtl="0" eaLnBrk="1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3pPr>
            <a:lvl4pPr marL="1371600" indent="-71438" algn="l" defTabSz="962025" rtl="0" eaLnBrk="1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4pPr>
            <a:lvl5pPr marL="1828800" indent="-95250" algn="l" defTabSz="962025" rtl="0" eaLnBrk="1" fontAlgn="base" latinLnBrk="1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sz="18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sz="18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sz="1800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9pPr>
          </a:lstStyle>
          <a:p>
            <a:r>
              <a:rPr lang="en-US" altLang="ko-KR" sz="800" dirty="0">
                <a:solidFill>
                  <a:schemeClr val="bg1">
                    <a:lumMod val="65000"/>
                  </a:schemeClr>
                </a:solidFill>
                <a:latin typeface="나눔고딕" panose="020D0604000000000000" pitchFamily="50" charset="-127"/>
                <a:ea typeface="나눔고딕"/>
                <a:cs typeface="Arial" panose="020B0604020202020204" pitchFamily="34" charset="0"/>
              </a:rPr>
              <a:t>@ SOFTCAMP Co.,</a:t>
            </a:r>
            <a:r>
              <a:rPr lang="en-US" altLang="ko-KR" sz="800" baseline="0" dirty="0">
                <a:solidFill>
                  <a:schemeClr val="bg1">
                    <a:lumMod val="65000"/>
                  </a:schemeClr>
                </a:solidFill>
                <a:latin typeface="나눔고딕" panose="020D0604000000000000" pitchFamily="50" charset="-127"/>
                <a:ea typeface="나눔고딕"/>
                <a:cs typeface="Arial" panose="020B0604020202020204" pitchFamily="34" charset="0"/>
              </a:rPr>
              <a:t> LTD. All rights reserved  </a:t>
            </a:r>
            <a:r>
              <a:rPr lang="en-US" altLang="ko-KR" sz="800" dirty="0">
                <a:solidFill>
                  <a:schemeClr val="bg1">
                    <a:lumMod val="65000"/>
                  </a:schemeClr>
                </a:solidFill>
                <a:latin typeface="나눔고딕" panose="020D0604000000000000" pitchFamily="50" charset="-127"/>
                <a:ea typeface="나눔고딕"/>
                <a:cs typeface="Arial" panose="020B0604020202020204" pitchFamily="34" charset="0"/>
              </a:rPr>
              <a:t> </a:t>
            </a:r>
            <a:fld id="{1FEB4EDA-F417-4A67-BA44-E59BF0A17595}" type="slidenum">
              <a:rPr lang="ko-KR" altLang="en-US" sz="9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/>
                <a:cs typeface="Arial" panose="020B0604020202020204" pitchFamily="34" charset="0"/>
              </a:rPr>
              <a:t>‹#›</a:t>
            </a:fld>
            <a:endParaRPr lang="ko-KR" altLang="en-US" sz="900" b="1" dirty="0">
              <a:solidFill>
                <a:schemeClr val="tx1">
                  <a:lumMod val="50000"/>
                  <a:lumOff val="50000"/>
                </a:schemeClr>
              </a:solidFill>
              <a:latin typeface="나눔고딕" panose="020D0604000000000000" pitchFamily="50" charset="-127"/>
              <a:ea typeface="나눔고딕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D50705F9-1BAD-4483-8C32-C871F9EF13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" y="0"/>
            <a:ext cx="10078043" cy="7559674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793" y="1884671"/>
            <a:ext cx="869453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793" y="5059035"/>
            <a:ext cx="869453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6A06C-ECC9-4B2F-8158-630096EF1EBF}" type="datetimeFigureOut">
              <a:rPr lang="ko-KR" altLang="en-US"/>
              <a:pPr>
                <a:defRPr/>
              </a:pPr>
              <a:t>2025-09-18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1FA67-C262-4C8D-92F8-7752C9CD6C4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EFF33-B284-4980-B8FB-5E4DB49878A3}" type="datetimeFigureOut">
              <a:rPr lang="ko-KR" altLang="en-US"/>
              <a:pPr>
                <a:defRPr/>
              </a:pPr>
              <a:t>2025-09-18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99DDA-63D1-48FD-848E-1AE519A18AC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69C2A-AE24-4FBA-AF55-4E58F7E289B5}" type="datetimeFigureOut">
              <a:rPr lang="ko-KR" altLang="en-US"/>
              <a:pPr>
                <a:defRPr/>
              </a:pPr>
              <a:t>2025-09-18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6C37F-97FA-4117-869D-7AA2D514292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3948" y="402483"/>
            <a:ext cx="2173635" cy="640647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3044" y="402483"/>
            <a:ext cx="6394896" cy="640647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C3C99-1417-4676-AE0E-19A791FF331F}" type="datetimeFigureOut">
              <a:rPr lang="ko-KR" altLang="en-US"/>
              <a:pPr>
                <a:defRPr/>
              </a:pPr>
              <a:t>2025-09-18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9EA79-7B5E-49A8-BC71-33CDA614BAD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본문:제목+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80625" cy="7936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9324" y="820918"/>
            <a:ext cx="9590594" cy="289695"/>
          </a:xfrm>
        </p:spPr>
        <p:txBody>
          <a:bodyPr wrap="square" anchor="t">
            <a:spAutoFit/>
          </a:bodyPr>
          <a:lstStyle>
            <a:lvl1pPr marL="174468" indent="-174468">
              <a:buClr>
                <a:schemeClr val="accent1">
                  <a:lumMod val="50000"/>
                </a:schemeClr>
              </a:buClr>
              <a:buFont typeface="맑은 고딕" panose="020B0503020000020004" pitchFamily="50" charset="-127"/>
              <a:buChar char="┃"/>
              <a:defRPr sz="1425" b="1"/>
            </a:lvl1pPr>
          </a:lstStyle>
          <a:p>
            <a:r>
              <a:rPr lang="ko-KR" altLang="en-US" dirty="0"/>
              <a:t>내용 제목</a:t>
            </a:r>
            <a:r>
              <a:rPr lang="en-US" altLang="ko-KR" dirty="0"/>
              <a:t>, </a:t>
            </a:r>
            <a:r>
              <a:rPr lang="ko-KR" altLang="en-US"/>
              <a:t>맑은고딕</a:t>
            </a:r>
            <a:r>
              <a:rPr lang="en-US" altLang="ko-KR" dirty="0"/>
              <a:t>B 14pt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334" y="1219114"/>
            <a:ext cx="9422584" cy="5847800"/>
          </a:xfrm>
        </p:spPr>
        <p:txBody>
          <a:bodyPr/>
          <a:lstStyle>
            <a:lvl1pPr marL="0" indent="0" defTabSz="182545">
              <a:buFontTx/>
              <a:buNone/>
              <a:defRPr sz="1221"/>
            </a:lvl1pPr>
            <a:lvl2pPr marL="88850" indent="0" defTabSz="185776">
              <a:buFontTx/>
              <a:buNone/>
              <a:defRPr sz="1119"/>
            </a:lvl2pPr>
            <a:lvl3pPr marL="185776" indent="0" defTabSz="274625">
              <a:buFontTx/>
              <a:buNone/>
              <a:defRPr sz="1018"/>
            </a:lvl3pPr>
            <a:lvl4pPr marL="274625" indent="0" defTabSz="274625">
              <a:buFontTx/>
              <a:buNone/>
              <a:tabLst>
                <a:tab pos="274625" algn="l"/>
              </a:tabLst>
              <a:defRPr sz="916"/>
            </a:lvl4pPr>
            <a:lvl5pPr marL="1860987" indent="0">
              <a:buFontTx/>
              <a:buNone/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</p:txBody>
      </p:sp>
      <p:sp>
        <p:nvSpPr>
          <p:cNvPr id="14" name="슬라이드 번호 개체 틀 30"/>
          <p:cNvSpPr>
            <a:spLocks noGrp="1"/>
          </p:cNvSpPr>
          <p:nvPr>
            <p:ph type="sldNum" sz="quarter" idx="16"/>
          </p:nvPr>
        </p:nvSpPr>
        <p:spPr>
          <a:xfrm>
            <a:off x="4634287" y="7296532"/>
            <a:ext cx="818059" cy="156646"/>
          </a:xfrm>
        </p:spPr>
        <p:txBody>
          <a:bodyPr wrap="square" lIns="0" tIns="0" rIns="0" bIns="0">
            <a:spAutoFit/>
          </a:bodyPr>
          <a:lstStyle>
            <a:lvl1pPr algn="ctr">
              <a:defRPr sz="1018">
                <a:latin typeface="+mn-lt"/>
              </a:defRPr>
            </a:lvl1pPr>
          </a:lstStyle>
          <a:p>
            <a:fld id="{A069280A-D97B-4205-B0A2-076C3606B79A}" type="slidenum">
              <a:rPr lang="ko-KR" altLang="en-US" smtClean="0"/>
              <a:pPr/>
              <a:t>‹#›</a:t>
            </a:fld>
            <a:endParaRPr lang="ko-KR" altLang="en-US"/>
          </a:p>
        </p:txBody>
      </p:sp>
      <p:grpSp>
        <p:nvGrpSpPr>
          <p:cNvPr id="15" name="그룹 14"/>
          <p:cNvGrpSpPr/>
          <p:nvPr userDrawn="1"/>
        </p:nvGrpSpPr>
        <p:grpSpPr>
          <a:xfrm>
            <a:off x="0" y="7141898"/>
            <a:ext cx="10080625" cy="19842"/>
            <a:chOff x="0" y="828000"/>
            <a:chExt cx="9144000" cy="18000"/>
          </a:xfrm>
        </p:grpSpPr>
        <p:sp>
          <p:nvSpPr>
            <p:cNvPr id="16" name="직사각형 15"/>
            <p:cNvSpPr/>
            <p:nvPr userDrawn="1"/>
          </p:nvSpPr>
          <p:spPr>
            <a:xfrm>
              <a:off x="0" y="828000"/>
              <a:ext cx="9000000" cy="1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32"/>
            </a:p>
          </p:txBody>
        </p:sp>
        <p:sp>
          <p:nvSpPr>
            <p:cNvPr id="17" name="직사각형 16"/>
            <p:cNvSpPr/>
            <p:nvPr userDrawn="1"/>
          </p:nvSpPr>
          <p:spPr>
            <a:xfrm>
              <a:off x="7344000" y="828000"/>
              <a:ext cx="1800000" cy="18000"/>
            </a:xfrm>
            <a:prstGeom prst="rect">
              <a:avLst/>
            </a:prstGeom>
            <a:solidFill>
              <a:srgbClr val="6CAD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32"/>
            </a:p>
          </p:txBody>
        </p:sp>
      </p:grpSp>
      <p:sp>
        <p:nvSpPr>
          <p:cNvPr id="18" name="TextBox 17"/>
          <p:cNvSpPr txBox="1"/>
          <p:nvPr userDrawn="1"/>
        </p:nvSpPr>
        <p:spPr>
          <a:xfrm>
            <a:off x="5680852" y="7320912"/>
            <a:ext cx="2418290" cy="12529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ko-KR"/>
            </a:defPPr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algn="r"/>
            <a:r>
              <a:rPr lang="en-US" altLang="ko-KR" sz="814" dirty="0">
                <a:solidFill>
                  <a:schemeClr val="bg1">
                    <a:lumMod val="85000"/>
                  </a:schemeClr>
                </a:solidFill>
              </a:rPr>
              <a:t>© 2014 </a:t>
            </a:r>
            <a:r>
              <a:rPr lang="en-US" altLang="ko-KR" sz="814" dirty="0" err="1">
                <a:solidFill>
                  <a:schemeClr val="bg1">
                    <a:lumMod val="85000"/>
                  </a:schemeClr>
                </a:solidFill>
              </a:rPr>
              <a:t>Softcamp.Co.,Ltd</a:t>
            </a:r>
            <a:r>
              <a:rPr lang="en-US" altLang="ko-KR" sz="814" dirty="0">
                <a:solidFill>
                  <a:schemeClr val="bg1">
                    <a:lumMod val="85000"/>
                  </a:schemeClr>
                </a:solidFill>
              </a:rPr>
              <a:t>. All Right Reserved</a:t>
            </a:r>
            <a:endParaRPr lang="ko-KR" altLang="en-US" sz="814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19" name="그림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244" y="7236723"/>
            <a:ext cx="1469907" cy="220463"/>
          </a:xfrm>
          <a:prstGeom prst="rect">
            <a:avLst/>
          </a:prstGeom>
        </p:spPr>
      </p:pic>
      <p:sp>
        <p:nvSpPr>
          <p:cNvPr id="21" name="텍스트 개체 틀 20"/>
          <p:cNvSpPr>
            <a:spLocks noGrp="1"/>
          </p:cNvSpPr>
          <p:nvPr>
            <p:ph type="body" sz="quarter" idx="17" hasCustomPrompt="1"/>
          </p:nvPr>
        </p:nvSpPr>
        <p:spPr>
          <a:xfrm>
            <a:off x="248784" y="191396"/>
            <a:ext cx="9591134" cy="197362"/>
          </a:xfrm>
        </p:spPr>
        <p:txBody>
          <a:bodyPr lIns="0" tIns="0" rIns="0" bIns="0">
            <a:spAutoFit/>
          </a:bodyPr>
          <a:lstStyle>
            <a:lvl1pPr marL="0" indent="0" algn="r">
              <a:buFontTx/>
              <a:buNone/>
              <a:defRPr sz="1425" b="1" baseline="0">
                <a:solidFill>
                  <a:schemeClr val="tx2"/>
                </a:solidFill>
                <a:latin typeface="+mj-ea"/>
                <a:ea typeface="+mj-ea"/>
              </a:defRPr>
            </a:lvl1pPr>
            <a:lvl2pPr marL="465247" indent="0">
              <a:buFontTx/>
              <a:buNone/>
              <a:defRPr/>
            </a:lvl2pPr>
            <a:lvl3pPr marL="930493" indent="0">
              <a:buFontTx/>
              <a:buNone/>
              <a:defRPr/>
            </a:lvl3pPr>
            <a:lvl4pPr marL="1395740" indent="0">
              <a:buFontTx/>
              <a:buNone/>
              <a:defRPr/>
            </a:lvl4pPr>
            <a:lvl5pPr marL="1860987" indent="0">
              <a:buFontTx/>
              <a:buNone/>
              <a:defRPr/>
            </a:lvl5pPr>
          </a:lstStyle>
          <a:p>
            <a:pPr lvl="0"/>
            <a:r>
              <a:rPr lang="ko-KR" altLang="en-US" dirty="0" err="1"/>
              <a:t>대제목</a:t>
            </a:r>
            <a:r>
              <a:rPr lang="en-US" altLang="ko-KR" dirty="0"/>
              <a:t>, </a:t>
            </a:r>
            <a:r>
              <a:rPr lang="ko-KR" altLang="en-US"/>
              <a:t>맑은고딕</a:t>
            </a:r>
            <a:r>
              <a:rPr lang="en-US" altLang="ko-KR" dirty="0"/>
              <a:t>B, 14pt</a:t>
            </a:r>
            <a:endParaRPr lang="ko-KR" altLang="en-US" dirty="0"/>
          </a:p>
        </p:txBody>
      </p:sp>
      <p:sp>
        <p:nvSpPr>
          <p:cNvPr id="22" name="텍스트 개체 틀 20"/>
          <p:cNvSpPr>
            <a:spLocks noGrp="1"/>
          </p:cNvSpPr>
          <p:nvPr>
            <p:ph type="body" sz="quarter" idx="18" hasCustomPrompt="1"/>
          </p:nvPr>
        </p:nvSpPr>
        <p:spPr>
          <a:xfrm>
            <a:off x="244746" y="484162"/>
            <a:ext cx="9591134" cy="169085"/>
          </a:xfrm>
        </p:spPr>
        <p:txBody>
          <a:bodyPr lIns="0" tIns="0" rIns="0" bIns="0">
            <a:spAutoFit/>
          </a:bodyPr>
          <a:lstStyle>
            <a:lvl1pPr marL="0" indent="0" algn="r">
              <a:buFontTx/>
              <a:buNone/>
              <a:defRPr sz="1221" b="0" baseline="0">
                <a:solidFill>
                  <a:schemeClr val="tx2"/>
                </a:solidFill>
                <a:latin typeface="+mj-ea"/>
                <a:ea typeface="+mj-ea"/>
              </a:defRPr>
            </a:lvl1pPr>
            <a:lvl2pPr marL="465247" indent="0">
              <a:buFontTx/>
              <a:buNone/>
              <a:defRPr/>
            </a:lvl2pPr>
            <a:lvl3pPr marL="930493" indent="0">
              <a:buFontTx/>
              <a:buNone/>
              <a:defRPr/>
            </a:lvl3pPr>
            <a:lvl4pPr marL="1395740" indent="0">
              <a:buFontTx/>
              <a:buNone/>
              <a:defRPr/>
            </a:lvl4pPr>
            <a:lvl5pPr marL="1860987" indent="0">
              <a:buFontTx/>
              <a:buNone/>
              <a:defRPr/>
            </a:lvl5pPr>
          </a:lstStyle>
          <a:p>
            <a:pPr lvl="0"/>
            <a:r>
              <a:rPr lang="ko-KR" altLang="en-US" dirty="0"/>
              <a:t>페이지제목</a:t>
            </a:r>
            <a:r>
              <a:rPr lang="en-US" altLang="ko-KR" dirty="0"/>
              <a:t>, </a:t>
            </a:r>
            <a:r>
              <a:rPr lang="ko-KR" altLang="en-US"/>
              <a:t>맑은고딕</a:t>
            </a:r>
            <a:r>
              <a:rPr lang="en-US" altLang="ko-KR" dirty="0"/>
              <a:t>B, 12pt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85690992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93738" y="403225"/>
            <a:ext cx="8693150" cy="1460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100647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Tx/>
              <a:buNone/>
              <a:defRPr kumimoji="0" sz="48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Arial" panose="020B0604020202020204" pitchFamily="34" charset="0"/>
                <a:ea typeface="나눔고딕" panose="020D0604000000000000" pitchFamily="50" charset="-127"/>
                <a:cs typeface="나눔고딕"/>
                <a:sym typeface="Wingdings" charset="2"/>
              </a:defRPr>
            </a:pPr>
            <a:r>
              <a:rPr kumimoji="0" lang="ko-KR" altLang="en-US" sz="48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Arial" panose="020B0604020202020204" pitchFamily="34" charset="0"/>
                <a:ea typeface="나눔고딕" panose="020D0604000000000000" pitchFamily="50" charset="-127"/>
                <a:cs typeface="나눔고딕"/>
                <a:sym typeface="Wingdings" charset="2"/>
              </a:rPr>
              <a:t>마스터 제목 스타일 편집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93738" y="2012950"/>
            <a:ext cx="8693150" cy="47958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50825" marR="0" lvl="0" indent="-250825" algn="l" defTabSz="1006475" fontAlgn="base">
              <a:lnSpc>
                <a:spcPct val="90000"/>
              </a:lnSpc>
              <a:spcBef>
                <a:spcPts val="1100"/>
              </a:spcBef>
              <a:spcAft>
                <a:spcPct val="0"/>
              </a:spcAft>
              <a:buSzTx/>
              <a:buChar char="•"/>
              <a:defRPr kumimoji="0" sz="30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Arial" panose="020B0604020202020204" pitchFamily="34" charset="0"/>
                <a:ea typeface="나눔고딕" panose="020D0604000000000000" pitchFamily="50" charset="-127"/>
                <a:cs typeface="나눔고딕"/>
                <a:sym typeface="Wingdings" charset="2"/>
              </a:defRPr>
            </a:pPr>
            <a:r>
              <a:rPr kumimoji="0" lang="ko-KR" altLang="en-US" sz="30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Arial" panose="020B0604020202020204" pitchFamily="34" charset="0"/>
                <a:ea typeface="나눔고딕" panose="020D0604000000000000" pitchFamily="50" charset="-127"/>
                <a:cs typeface="나눔고딕"/>
                <a:sym typeface="Wingdings" charset="2"/>
              </a:rPr>
              <a:t>마스터 텍스트 스타일을 편집합니다</a:t>
            </a:r>
          </a:p>
          <a:p>
            <a:pPr marL="755650" marR="0" lvl="1" indent="-250825" algn="l" defTabSz="1006475" fontAlgn="base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SzTx/>
              <a:buChar char="•"/>
              <a:defRPr kumimoji="0" sz="26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Arial" panose="020B0604020202020204" pitchFamily="34" charset="0"/>
                <a:ea typeface="나눔고딕" panose="020D0604000000000000" pitchFamily="50" charset="-127"/>
                <a:cs typeface="나눔고딕"/>
                <a:sym typeface="Wingdings" charset="2"/>
              </a:defRPr>
            </a:pPr>
            <a:r>
              <a:rPr kumimoji="0" lang="ko-KR" altLang="en-US" sz="26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Arial" panose="020B0604020202020204" pitchFamily="34" charset="0"/>
                <a:ea typeface="나눔고딕" panose="020D0604000000000000" pitchFamily="50" charset="-127"/>
                <a:cs typeface="나눔고딕"/>
                <a:sym typeface="Wingdings" charset="2"/>
              </a:rPr>
              <a:t>둘째 수준</a:t>
            </a:r>
          </a:p>
          <a:p>
            <a:pPr marL="1258888" marR="0" lvl="2" indent="-250825" algn="l" defTabSz="1006475" fontAlgn="base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SzTx/>
              <a:buChar char="•"/>
              <a:defRPr kumimoji="0" sz="22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Arial" panose="020B0604020202020204" pitchFamily="34" charset="0"/>
                <a:ea typeface="나눔고딕" panose="020D0604000000000000" pitchFamily="50" charset="-127"/>
                <a:cs typeface="나눔고딕"/>
                <a:sym typeface="Wingdings" charset="2"/>
              </a:defRPr>
            </a:pPr>
            <a:r>
              <a:rPr kumimoji="0" lang="ko-KR" altLang="en-US" sz="22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Arial" panose="020B0604020202020204" pitchFamily="34" charset="0"/>
                <a:ea typeface="나눔고딕" panose="020D0604000000000000" pitchFamily="50" charset="-127"/>
                <a:cs typeface="나눔고딕"/>
                <a:sym typeface="Wingdings" charset="2"/>
              </a:rPr>
              <a:t>셋째 수준</a:t>
            </a:r>
          </a:p>
          <a:p>
            <a:pPr marL="1763713" marR="0" lvl="3" indent="-250825" algn="l" defTabSz="1006475" fontAlgn="base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SzTx/>
              <a:buChar char="•"/>
              <a:defRPr kumimoji="0" sz="19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Arial" panose="020B0604020202020204" pitchFamily="34" charset="0"/>
                <a:ea typeface="나눔고딕" panose="020D0604000000000000" pitchFamily="50" charset="-127"/>
                <a:cs typeface="나눔고딕"/>
                <a:sym typeface="Wingdings" charset="2"/>
              </a:defRPr>
            </a:pPr>
            <a:r>
              <a:rPr kumimoji="0" lang="ko-KR" altLang="en-US" sz="19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Arial" panose="020B0604020202020204" pitchFamily="34" charset="0"/>
                <a:ea typeface="나눔고딕" panose="020D0604000000000000" pitchFamily="50" charset="-127"/>
                <a:cs typeface="나눔고딕"/>
                <a:sym typeface="Wingdings" charset="2"/>
              </a:rPr>
              <a:t>넷째 수준</a:t>
            </a:r>
          </a:p>
          <a:p>
            <a:pPr marL="2266950" marR="0" lvl="4" indent="-250825" algn="l" defTabSz="1006475" fontAlgn="base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SzTx/>
              <a:buChar char="•"/>
              <a:defRPr kumimoji="0" sz="19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Arial" panose="020B0604020202020204" pitchFamily="34" charset="0"/>
                <a:ea typeface="나눔고딕" panose="020D0604000000000000" pitchFamily="50" charset="-127"/>
                <a:cs typeface="나눔고딕"/>
                <a:sym typeface="Wingdings" charset="2"/>
              </a:defRPr>
            </a:pPr>
            <a:r>
              <a:rPr kumimoji="0" lang="ko-KR" altLang="en-US" sz="19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Arial" panose="020B0604020202020204" pitchFamily="34" charset="0"/>
                <a:ea typeface="나눔고딕" panose="020D0604000000000000" pitchFamily="50" charset="-127"/>
                <a:cs typeface="나눔고딕"/>
                <a:sym typeface="Wingdings" charset="2"/>
              </a:rPr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3738" y="7007225"/>
            <a:ext cx="2266950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l" defTabSz="962041" rtl="0" eaLnBrk="1" fontAlgn="auto" latinLnBrk="1" hangingPunct="0">
              <a:spcBef>
                <a:spcPct val="0"/>
              </a:spcBef>
              <a:spcAft>
                <a:spcPct val="0"/>
              </a:spcAft>
              <a:defRPr kumimoji="0" sz="1323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나눔고딕" panose="020D0604000000000000" pitchFamily="50" charset="-127"/>
                <a:cs typeface="+mn-cs"/>
              </a:defRPr>
            </a:lvl1pPr>
          </a:lstStyle>
          <a:p>
            <a:pPr algn="l" defTabSz="962041" fontAlgn="auto">
              <a:spcBef>
                <a:spcPct val="0"/>
              </a:spcBef>
              <a:spcAft>
                <a:spcPct val="0"/>
              </a:spcAft>
              <a:buNone/>
              <a:defRPr/>
            </a:pPr>
            <a:fld id="{445B44C0-EAE1-4C00-B028-2A0D6FD3750A}" type="datetimeFigureOut">
              <a:rPr kumimoji="0" lang="ko-KR" altLang="en-US" sz="1323" b="0" i="0" normalizeH="0" noProof="0" smtClean="0">
                <a:solidFill>
                  <a:srgbClr val="898989"/>
                </a:solidFill>
                <a:uLnTx/>
                <a:uFillTx/>
                <a:latin typeface="Arial" panose="020B0604020202020204" pitchFamily="34" charset="0"/>
                <a:ea typeface="나눔고딕" panose="020D0604000000000000" pitchFamily="50" charset="-127"/>
                <a:cs typeface="+mn-cs"/>
              </a:rPr>
              <a:pPr algn="l" defTabSz="962041" fontAlgn="auto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t>2025-09-18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8513" y="7007225"/>
            <a:ext cx="3403600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ctr" defTabSz="962041" rtl="0" eaLnBrk="1" fontAlgn="auto" latinLnBrk="1" hangingPunct="0">
              <a:spcBef>
                <a:spcPct val="0"/>
              </a:spcBef>
              <a:spcAft>
                <a:spcPct val="0"/>
              </a:spcAft>
              <a:defRPr kumimoji="0" sz="1323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나눔고딕" panose="020D0604000000000000" pitchFamily="50" charset="-127"/>
                <a:cs typeface="+mn-cs"/>
              </a:defRPr>
            </a:lvl1pPr>
          </a:lstStyle>
          <a:p>
            <a:pPr algn="ctr" defTabSz="962041" fontAlgn="auto">
              <a:spcBef>
                <a:spcPct val="0"/>
              </a:spcBef>
              <a:spcAft>
                <a:spcPct val="0"/>
              </a:spcAft>
              <a:buNone/>
              <a:defRPr kumimoji="0" sz="1323" b="0" i="0" normalizeH="0" noProof="0">
                <a:solidFill>
                  <a:srgbClr val="898989"/>
                </a:solidFill>
                <a:uLnTx/>
                <a:uFillTx/>
                <a:latin typeface="Arial" panose="020B0604020202020204" pitchFamily="34" charset="0"/>
                <a:ea typeface="나눔고딕" panose="020D0604000000000000" pitchFamily="50" charset="-127"/>
                <a:cs typeface="+mn-cs"/>
              </a:defRPr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19938" y="7007225"/>
            <a:ext cx="2266950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62041" rtl="0" eaLnBrk="1" fontAlgn="auto" latinLnBrk="1" hangingPunct="0">
              <a:spcBef>
                <a:spcPct val="0"/>
              </a:spcBef>
              <a:spcAft>
                <a:spcPct val="0"/>
              </a:spcAft>
              <a:defRPr kumimoji="0" sz="1323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나눔고딕" panose="020D0604000000000000" pitchFamily="50" charset="-127"/>
                <a:cs typeface="+mn-cs"/>
              </a:defRPr>
            </a:lvl1pPr>
          </a:lstStyle>
          <a:p>
            <a:pPr algn="r" defTabSz="962041" fontAlgn="auto">
              <a:spcBef>
                <a:spcPct val="0"/>
              </a:spcBef>
              <a:spcAft>
                <a:spcPct val="0"/>
              </a:spcAft>
              <a:buNone/>
              <a:defRPr kumimoji="0" sz="1323" b="0" i="0" normalizeH="0" noProof="0">
                <a:solidFill>
                  <a:srgbClr val="898989"/>
                </a:solidFill>
                <a:uLnTx/>
                <a:uFillTx/>
                <a:latin typeface="Arial" panose="020B0604020202020204" pitchFamily="34" charset="0"/>
                <a:ea typeface="나눔고딕" panose="020D0604000000000000" pitchFamily="50" charset="-127"/>
                <a:cs typeface="+mn-cs"/>
              </a:defRPr>
            </a:pPr>
            <a:fld id="{7AE09DA5-36C7-44AD-87DF-1EEC373DFF62}" type="slidenum">
              <a:rPr kumimoji="0" lang="ko-KR" altLang="en-US" sz="1323" b="0" i="0" normalizeH="0" noProof="0" smtClean="0">
                <a:solidFill>
                  <a:srgbClr val="898989"/>
                </a:solidFill>
                <a:uLnTx/>
                <a:uFillTx/>
                <a:latin typeface="Arial" panose="020B0604020202020204" pitchFamily="34" charset="0"/>
                <a:ea typeface="나눔고딕" panose="020D0604000000000000" pitchFamily="50" charset="-127"/>
                <a:cs typeface="+mn-cs"/>
              </a:rPr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714" r:id="rId3"/>
    <p:sldLayoutId id="2147483716" r:id="rId4"/>
    <p:sldLayoutId id="2147483717" r:id="rId5"/>
    <p:sldLayoutId id="2147483719" r:id="rId6"/>
    <p:sldLayoutId id="2147483720" r:id="rId7"/>
    <p:sldLayoutId id="2147483721" r:id="rId8"/>
    <p:sldLayoutId id="2147483723" r:id="rId9"/>
    <p:sldLayoutId id="2147483724" r:id="rId10"/>
  </p:sldLayoutIdLst>
  <p:transition/>
  <p:txStyles>
    <p:titleStyle>
      <a:lvl1pPr algn="l" defTabSz="1006475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sz="4800" kern="1200">
          <a:solidFill>
            <a:schemeClr val="tx1"/>
          </a:solidFill>
          <a:latin typeface="Arial" panose="020B0604020202020204" pitchFamily="34" charset="0"/>
          <a:ea typeface="나눔고딕" panose="020D0604000000000000" pitchFamily="50" charset="-127"/>
          <a:cs typeface="나눔고딕"/>
        </a:defRPr>
      </a:lvl1pPr>
      <a:lvl2pPr algn="l" defTabSz="1006475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pitchFamily="34" charset="0"/>
          <a:ea typeface="나눔고딕"/>
          <a:cs typeface="나눔고딕"/>
        </a:defRPr>
      </a:lvl2pPr>
      <a:lvl3pPr algn="l" defTabSz="1006475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pitchFamily="34" charset="0"/>
          <a:ea typeface="나눔고딕"/>
          <a:cs typeface="나눔고딕"/>
        </a:defRPr>
      </a:lvl3pPr>
      <a:lvl4pPr algn="l" defTabSz="1006475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pitchFamily="34" charset="0"/>
          <a:ea typeface="나눔고딕"/>
          <a:cs typeface="나눔고딕"/>
        </a:defRPr>
      </a:lvl4pPr>
      <a:lvl5pPr algn="l" defTabSz="1006475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pitchFamily="34" charset="0"/>
          <a:ea typeface="나눔고딕"/>
          <a:cs typeface="나눔고딕"/>
        </a:defRPr>
      </a:lvl5pPr>
      <a:lvl6pPr marL="457200" algn="l" defTabSz="1006475" rtl="0" fontAlgn="base" latinLnBrk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pitchFamily="34" charset="0"/>
          <a:ea typeface="나눔고딕"/>
          <a:cs typeface="나눔고딕"/>
        </a:defRPr>
      </a:lvl6pPr>
      <a:lvl7pPr marL="914400" algn="l" defTabSz="1006475" rtl="0" fontAlgn="base" latinLnBrk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pitchFamily="34" charset="0"/>
          <a:ea typeface="나눔고딕"/>
          <a:cs typeface="나눔고딕"/>
        </a:defRPr>
      </a:lvl7pPr>
      <a:lvl8pPr marL="1371600" algn="l" defTabSz="1006475" rtl="0" fontAlgn="base" latinLnBrk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pitchFamily="34" charset="0"/>
          <a:ea typeface="나눔고딕"/>
          <a:cs typeface="나눔고딕"/>
        </a:defRPr>
      </a:lvl8pPr>
      <a:lvl9pPr marL="1828800" algn="l" defTabSz="1006475" rtl="0" fontAlgn="base" latinLnBrk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pitchFamily="34" charset="0"/>
          <a:ea typeface="나눔고딕"/>
          <a:cs typeface="나눔고딕"/>
        </a:defRPr>
      </a:lvl9pPr>
    </p:titleStyle>
    <p:bodyStyle>
      <a:lvl1pPr marL="250825" indent="-250825" algn="l" defTabSz="1006475" rtl="0" eaLnBrk="0" fontAlgn="base" latinLnBrk="1" hangingPunct="0">
        <a:lnSpc>
          <a:spcPct val="90000"/>
        </a:lnSpc>
        <a:spcBef>
          <a:spcPts val="1100"/>
        </a:spcBef>
        <a:spcAft>
          <a:spcPct val="0"/>
        </a:spcAft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Arial" panose="020B0604020202020204" pitchFamily="34" charset="0"/>
          <a:ea typeface="나눔고딕" panose="020D0604000000000000" pitchFamily="50" charset="-127"/>
          <a:cs typeface="나눔고딕"/>
        </a:defRPr>
      </a:lvl1pPr>
      <a:lvl2pPr marL="755650" indent="-250825" algn="l" defTabSz="1006475" rtl="0" eaLnBrk="0" fontAlgn="base" latinLnBrk="1" hangingPunct="0">
        <a:lnSpc>
          <a:spcPct val="90000"/>
        </a:lnSpc>
        <a:spcBef>
          <a:spcPts val="550"/>
        </a:spcBef>
        <a:spcAft>
          <a:spcPct val="0"/>
        </a:spcAft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나눔고딕" panose="020D0604000000000000" pitchFamily="50" charset="-127"/>
          <a:cs typeface="나눔고딕"/>
        </a:defRPr>
      </a:lvl2pPr>
      <a:lvl3pPr marL="1258888" indent="-250825" algn="l" defTabSz="1006475" rtl="0" eaLnBrk="0" fontAlgn="base" latinLnBrk="1" hangingPunct="0">
        <a:lnSpc>
          <a:spcPct val="90000"/>
        </a:lnSpc>
        <a:spcBef>
          <a:spcPts val="55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Arial" panose="020B0604020202020204" pitchFamily="34" charset="0"/>
          <a:ea typeface="나눔고딕" panose="020D0604000000000000" pitchFamily="50" charset="-127"/>
          <a:cs typeface="나눔고딕"/>
        </a:defRPr>
      </a:lvl3pPr>
      <a:lvl4pPr marL="1763713" indent="-250825" algn="l" defTabSz="1006475" rtl="0" eaLnBrk="0" fontAlgn="base" latinLnBrk="1" hangingPunct="0">
        <a:lnSpc>
          <a:spcPct val="90000"/>
        </a:lnSpc>
        <a:spcBef>
          <a:spcPts val="550"/>
        </a:spcBef>
        <a:spcAft>
          <a:spcPct val="0"/>
        </a:spcAft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Arial" panose="020B0604020202020204" pitchFamily="34" charset="0"/>
          <a:ea typeface="나눔고딕" panose="020D0604000000000000" pitchFamily="50" charset="-127"/>
          <a:cs typeface="나눔고딕"/>
        </a:defRPr>
      </a:lvl4pPr>
      <a:lvl5pPr marL="2266950" indent="-250825" algn="l" defTabSz="1006475" rtl="0" eaLnBrk="0" fontAlgn="base" latinLnBrk="1" hangingPunct="0">
        <a:lnSpc>
          <a:spcPct val="90000"/>
        </a:lnSpc>
        <a:spcBef>
          <a:spcPts val="550"/>
        </a:spcBef>
        <a:spcAft>
          <a:spcPct val="0"/>
        </a:spcAft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Arial" panose="020B0604020202020204" pitchFamily="34" charset="0"/>
          <a:ea typeface="나눔고딕" panose="020D0604000000000000" pitchFamily="50" charset="-127"/>
          <a:cs typeface="나눔고딕"/>
        </a:defRPr>
      </a:lvl5pPr>
      <a:lvl6pPr marL="2771844" indent="-251986" algn="l" defTabSz="1007943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1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1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1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1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1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1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1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1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1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5.gif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 txBox="1">
            <a:spLocks/>
          </p:cNvSpPr>
          <p:nvPr/>
        </p:nvSpPr>
        <p:spPr>
          <a:xfrm>
            <a:off x="773112" y="2484437"/>
            <a:ext cx="8590047" cy="703912"/>
          </a:xfrm>
          <a:prstGeom prst="rect">
            <a:avLst/>
          </a:prstGeom>
        </p:spPr>
        <p:txBody>
          <a:bodyPr vert="horz" wrap="square" lIns="46800" tIns="46800" rIns="46800" bIns="46800" rtlCol="0" anchor="t">
            <a:sp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200" b="1" kern="1200" baseline="0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보안 정책 정의서</a:t>
            </a:r>
          </a:p>
        </p:txBody>
      </p:sp>
    </p:spTree>
    <p:extLst>
      <p:ext uri="{BB962C8B-B14F-4D97-AF65-F5344CB8AC3E}">
        <p14:creationId xmlns:p14="http://schemas.microsoft.com/office/powerpoint/2010/main" val="4091478878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5D65A39-5CE1-4973-9C1E-5FA5461808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73479" y="639658"/>
            <a:ext cx="7067086" cy="396877"/>
          </a:xfrm>
        </p:spPr>
        <p:txBody>
          <a:bodyPr/>
          <a:lstStyle/>
          <a:p>
            <a:r>
              <a:rPr lang="ko-KR" altLang="en-US" dirty="0"/>
              <a:t>암호화 정책</a:t>
            </a:r>
            <a:r>
              <a:rPr lang="en-US" altLang="ko-KR" dirty="0"/>
              <a:t>(1/4)</a:t>
            </a:r>
            <a:endParaRPr lang="ko-KR" altLang="en-US" dirty="0"/>
          </a:p>
        </p:txBody>
      </p:sp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B70E714C-11EE-481C-A973-59B31ECD00E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anchor="ctr"/>
          <a:lstStyle/>
          <a:p>
            <a:r>
              <a:rPr lang="ko-KR" altLang="en-US" sz="1600" b="1" dirty="0"/>
              <a:t>별첨</a:t>
            </a:r>
            <a:r>
              <a:rPr lang="en-US" altLang="ko-KR" sz="1600" b="1" dirty="0"/>
              <a:t>1</a:t>
            </a:r>
            <a:endParaRPr lang="ko-KR" altLang="en-US" sz="1600" b="1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ECECD3BD-285F-443F-9B40-CCFA9ED701E2}"/>
              </a:ext>
            </a:extLst>
          </p:cNvPr>
          <p:cNvSpPr txBox="1"/>
          <p:nvPr/>
        </p:nvSpPr>
        <p:spPr>
          <a:xfrm>
            <a:off x="327513" y="1242877"/>
            <a:ext cx="9589599" cy="312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</a:lstStyle>
          <a:p>
            <a:pPr defTabSz="96202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kumimoji="1" b="0" i="0" normalizeH="0" noProof="0">
                <a:uLnTx/>
                <a:uFillTx/>
                <a:latin typeface="굴림" charset="-127"/>
                <a:ea typeface="굴림" charset="-127"/>
                <a:cs typeface="+mn-cs"/>
              </a:defRPr>
            </a:pPr>
            <a:r>
              <a:rPr kumimoji="1" lang="ko-KR" altLang="en-US" sz="1300" b="1" dirty="0">
                <a:ln>
                  <a:solidFill>
                    <a:schemeClr val="accent1">
                      <a:alpha val="10000"/>
                    </a:scheme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문서파일 암호화 시 암호화 정책은 아래와 같이 </a:t>
            </a:r>
            <a:r>
              <a:rPr kumimoji="1" lang="en-US" altLang="ko-KR" sz="1300" b="1" dirty="0">
                <a:ln>
                  <a:solidFill>
                    <a:schemeClr val="accent1">
                      <a:alpha val="10000"/>
                    </a:scheme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3</a:t>
            </a:r>
            <a:r>
              <a:rPr kumimoji="1" lang="ko-KR" altLang="en-US" sz="1300" b="1" dirty="0">
                <a:ln>
                  <a:solidFill>
                    <a:schemeClr val="accent1">
                      <a:alpha val="10000"/>
                    </a:scheme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가지가 있으며</a:t>
            </a:r>
            <a:r>
              <a:rPr kumimoji="1" lang="en-US" altLang="ko-KR" sz="1300" b="1" dirty="0">
                <a:ln>
                  <a:solidFill>
                    <a:schemeClr val="accent1">
                      <a:alpha val="10000"/>
                    </a:scheme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kumimoji="1" lang="ko-KR" altLang="en-US" sz="1300" b="1" dirty="0">
                <a:ln>
                  <a:solidFill>
                    <a:schemeClr val="accent1">
                      <a:alpha val="10000"/>
                    </a:scheme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사내에 맞는 암호화 정책을 수립하여 적용해야 합니다</a:t>
            </a:r>
            <a:r>
              <a:rPr kumimoji="1" lang="en-US" altLang="ko-KR" sz="1300" b="1" dirty="0">
                <a:ln>
                  <a:solidFill>
                    <a:schemeClr val="accent1">
                      <a:alpha val="10000"/>
                    </a:scheme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graphicFrame>
        <p:nvGraphicFramePr>
          <p:cNvPr id="6" name="Group 722">
            <a:extLst>
              <a:ext uri="{FF2B5EF4-FFF2-40B4-BE49-F238E27FC236}">
                <a16:creationId xmlns:a16="http://schemas.microsoft.com/office/drawing/2014/main" id="{A7487C91-AF1A-4369-8D74-F520DABBB98D}"/>
              </a:ext>
            </a:extLst>
          </p:cNvPr>
          <p:cNvGraphicFramePr>
            <a:graphicFrameLocks noGrp="1"/>
          </p:cNvGraphicFramePr>
          <p:nvPr/>
        </p:nvGraphicFramePr>
        <p:xfrm>
          <a:off x="392112" y="1646237"/>
          <a:ext cx="9097963" cy="5048382"/>
        </p:xfrm>
        <a:graphic>
          <a:graphicData uri="http://schemas.openxmlformats.org/drawingml/2006/table">
            <a:tbl>
              <a:tblPr/>
              <a:tblGrid>
                <a:gridCol w="8740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18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011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44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64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66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구 분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설명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장점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단점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비고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36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MAC</a:t>
                      </a: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정책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(</a:t>
                      </a: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강제적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접근제어</a:t>
                      </a:r>
                      <a:r>
                        <a:rPr kumimoji="0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직급 또는 업무를 기준으로 사용자를 분류하여서 문서에 대한 접근을 통제하는 방안</a:t>
                      </a:r>
                    </a:p>
                    <a:p>
                      <a:pPr marL="171450" marR="0" lvl="0" indent="-17145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사용자가 문서를 저장하는 경우 문서는 특정 범주를 가진 문서로 자동 암호화됨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문서에 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대한 범주를 관리자가 지정하여 문서에 대한 관리가 수월함</a:t>
                      </a:r>
                    </a:p>
                    <a:p>
                      <a:pPr marL="171450" marR="0" lvl="0" indent="-17145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범주에 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대한 정책만 변경하면 자동으로 해당 문서의 권한이 범주를 따라감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타 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사용자에게 문서를 전달 시 권한이 없어서 못 읽는 현상 발생</a:t>
                      </a:r>
                    </a:p>
                    <a:p>
                      <a:pPr marL="171450" marR="0" lvl="0" indent="-17145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생성자가 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권한변경 권한이 있어야만 범주를 변경하여 다른 사용자에게 전달 가능</a:t>
                      </a: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KT, 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하나은행 </a:t>
                      </a:r>
                      <a:r>
                        <a:rPr kumimoji="0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등에서 사용</a:t>
                      </a:r>
                      <a:endParaRPr kumimoji="0" lang="ko-KR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57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DAC</a:t>
                      </a:r>
                      <a:r>
                        <a:rPr kumimoji="0" lang="ko-K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정책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(</a:t>
                      </a:r>
                      <a:r>
                        <a:rPr kumimoji="0" lang="ko-K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임의적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접근제어</a:t>
                      </a:r>
                      <a:r>
                        <a:rPr kumimoji="0" lang="en-US" altLang="ko-KR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문서의 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생성자가 문서에 대한 접근 권한을 지정하여 접근을 통제하는 방안</a:t>
                      </a:r>
                    </a:p>
                    <a:p>
                      <a:pPr marL="171450" marR="0" lvl="0" indent="-17145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생성자가 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접근권한을 지정하지 않는 경우 관리자가 지정한 기본 권한대로 암호화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사용자가 관리자의 지정한 정책에 따라 타 사용자에게 문서 유통이 자유로움</a:t>
                      </a:r>
                    </a:p>
                    <a:p>
                      <a:pPr marL="171450" marR="0" lvl="0" indent="-17145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사용자가 특정 문서를 본인 그룹만 볼 수 있도록 암호화가 가능함</a:t>
                      </a:r>
                      <a:endParaRPr kumimoji="0" lang="en-US" altLang="ko-K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  <a:p>
                      <a:pPr marL="171450" marR="0" lvl="0" indent="-17145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사내 사용자 간에는 보안문서를 자유롭게 유통하고</a:t>
                      </a: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, </a:t>
                      </a:r>
                      <a:r>
                        <a:rPr kumimoji="0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사외 사용자는 접근을 차단하는 </a:t>
                      </a:r>
                      <a:r>
                        <a:rPr kumimoji="0" lang="ko-K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社內限</a:t>
                      </a:r>
                      <a:r>
                        <a:rPr kumimoji="0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 문서 관리 체계 운영가능</a:t>
                      </a:r>
                      <a:endParaRPr kumimoji="0" lang="en-US" altLang="ko-K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문서에 대한 사용자 별 접근 권한이 다르기 때문에 중앙관리자의 문서 관리가 어려움</a:t>
                      </a:r>
                    </a:p>
                    <a:p>
                      <a:pPr marL="171450" marR="0" lvl="0" indent="-17145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그룹별로 정책을 별도로 운영하면 그룹 정책 관리가 어려움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SK, HKMC, </a:t>
                      </a:r>
                      <a:r>
                        <a:rPr kumimoji="0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한화 그룹</a:t>
                      </a: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 </a:t>
                      </a:r>
                      <a:r>
                        <a:rPr kumimoji="0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등 대부분의 다수 기업에서 사용</a:t>
                      </a: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10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등급문서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문서에 등급을 부여하여 해당 등급 문서에 대한 열람</a:t>
                      </a: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/</a:t>
                      </a:r>
                      <a:r>
                        <a:rPr kumimoji="0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비열람 사용자</a:t>
                      </a: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/</a:t>
                      </a:r>
                      <a:r>
                        <a:rPr kumimoji="0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그룹을 관리자가 선택하여 정책 적용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타 부서에서 보지 말아야 하는 비문 등을 관리하기 용이함</a:t>
                      </a:r>
                    </a:p>
                    <a:p>
                      <a:pPr marL="171450" marR="0" lvl="0" indent="-17145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특정 부서에서 생성되는 문서를 다른 부서에서 읽지 못하게 적용 가능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관리자가 문서의 등급 관리 필요</a:t>
                      </a:r>
                    </a:p>
                    <a:p>
                      <a:pPr marL="171450" marR="0" lvl="0" indent="-17145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타 부서로 보내는 경우</a:t>
                      </a: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, 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사용자가 문서 등급을 변환하는 작업 필요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신세계그룹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90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추천</a:t>
                      </a:r>
                      <a:r>
                        <a:rPr kumimoji="0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(</a:t>
                      </a: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안</a:t>
                      </a:r>
                      <a:r>
                        <a:rPr kumimoji="0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171450" marR="0" lvl="0" indent="-17145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</a:pPr>
                      <a:r>
                        <a:rPr kumimoji="0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DAC</a:t>
                      </a: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정책</a:t>
                      </a:r>
                      <a:r>
                        <a:rPr kumimoji="0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(</a:t>
                      </a: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임의적 접근제어</a:t>
                      </a:r>
                      <a:r>
                        <a:rPr kumimoji="0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)</a:t>
                      </a:r>
                    </a:p>
                    <a:p>
                      <a:pPr marL="171450" marR="0" lvl="0" indent="-17145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접근 권한</a:t>
                      </a: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: 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개인</a:t>
                      </a: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/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전사 권한으로 자동 암호화 자동 암호화</a:t>
                      </a: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  <a:p>
                      <a:pPr marL="171450" marR="0" lvl="0" indent="-17145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세부 권한</a:t>
                      </a: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:</a:t>
                      </a:r>
                    </a:p>
                    <a:p>
                      <a:pPr marL="252000" marR="0" lvl="0" indent="-17145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굴림" panose="020B0600000101010101" pitchFamily="50" charset="-127"/>
                        <a:buChar char="―"/>
                        <a:tabLst/>
                      </a:pP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개인</a:t>
                      </a: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: 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읽기</a:t>
                      </a: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/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편집</a:t>
                      </a: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/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출력</a:t>
                      </a: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/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마킹</a:t>
                      </a: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/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권한변경</a:t>
                      </a: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  <a:p>
                      <a:pPr marL="252000" marR="0" lvl="0" indent="-17145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굴림" panose="020B0600000101010101" pitchFamily="50" charset="-127"/>
                        <a:buChar char="―"/>
                        <a:tabLst/>
                      </a:pP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전사</a:t>
                      </a: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: 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읽기</a:t>
                      </a: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/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편집</a:t>
                      </a: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/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출력</a:t>
                      </a: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/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마킹</a:t>
                      </a: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/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권한변경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3757050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5D65A39-5CE1-4973-9C1E-5FA5461808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73479" y="639658"/>
            <a:ext cx="7067086" cy="396877"/>
          </a:xfrm>
        </p:spPr>
        <p:txBody>
          <a:bodyPr/>
          <a:lstStyle/>
          <a:p>
            <a:r>
              <a:rPr lang="ko-KR" altLang="en-US" dirty="0"/>
              <a:t>암호화 정책</a:t>
            </a:r>
            <a:r>
              <a:rPr lang="en-US" altLang="ko-KR" dirty="0"/>
              <a:t>(2/4)</a:t>
            </a:r>
            <a:endParaRPr lang="ko-KR" altLang="en-US" dirty="0"/>
          </a:p>
        </p:txBody>
      </p:sp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B70E714C-11EE-481C-A973-59B31ECD00E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anchor="ctr"/>
          <a:lstStyle/>
          <a:p>
            <a:r>
              <a:rPr lang="ko-KR" altLang="en-US" sz="1600" b="1" dirty="0"/>
              <a:t>별첨</a:t>
            </a:r>
            <a:r>
              <a:rPr lang="en-US" altLang="ko-KR" sz="1600" b="1" dirty="0"/>
              <a:t>1</a:t>
            </a:r>
            <a:endParaRPr lang="ko-KR" altLang="en-US" sz="1600" b="1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ECECD3BD-285F-443F-9B40-CCFA9ED701E2}"/>
              </a:ext>
            </a:extLst>
          </p:cNvPr>
          <p:cNvSpPr txBox="1"/>
          <p:nvPr/>
        </p:nvSpPr>
        <p:spPr>
          <a:xfrm>
            <a:off x="327513" y="1242877"/>
            <a:ext cx="9589599" cy="312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</a:lstStyle>
          <a:p>
            <a:pPr defTabSz="96202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kumimoji="1" b="0" i="0" normalizeH="0" noProof="0">
                <a:uLnTx/>
                <a:uFillTx/>
                <a:latin typeface="굴림" charset="-127"/>
                <a:ea typeface="굴림" charset="-127"/>
                <a:cs typeface="+mn-cs"/>
              </a:defRPr>
            </a:pPr>
            <a:r>
              <a:rPr kumimoji="1" lang="en-US" altLang="ko-KR" sz="1300" b="1" dirty="0">
                <a:ln>
                  <a:solidFill>
                    <a:schemeClr val="accent1">
                      <a:alpha val="10000"/>
                    </a:scheme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MAC</a:t>
            </a:r>
            <a:r>
              <a:rPr kumimoji="1" lang="ko-KR" altLang="en-US" sz="1300" b="1" dirty="0">
                <a:ln>
                  <a:solidFill>
                    <a:schemeClr val="accent1">
                      <a:alpha val="10000"/>
                    </a:scheme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정책</a:t>
            </a:r>
            <a:r>
              <a:rPr kumimoji="1" lang="en-US" altLang="ko-KR" sz="1300" b="1" dirty="0">
                <a:ln>
                  <a:solidFill>
                    <a:schemeClr val="accent1">
                      <a:alpha val="10000"/>
                    </a:scheme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kumimoji="1" lang="ko-KR" altLang="en-US" sz="1300" b="1" dirty="0">
                <a:ln>
                  <a:solidFill>
                    <a:schemeClr val="accent1">
                      <a:alpha val="10000"/>
                    </a:scheme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범주정책</a:t>
            </a:r>
            <a:r>
              <a:rPr kumimoji="1" lang="en-US" altLang="ko-KR" sz="1300" b="1" dirty="0">
                <a:ln>
                  <a:solidFill>
                    <a:schemeClr val="accent1">
                      <a:alpha val="10000"/>
                    </a:scheme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</a:p>
        </p:txBody>
      </p:sp>
      <p:sp>
        <p:nvSpPr>
          <p:cNvPr id="5" name="직사각형 37">
            <a:extLst>
              <a:ext uri="{FF2B5EF4-FFF2-40B4-BE49-F238E27FC236}">
                <a16:creationId xmlns:a16="http://schemas.microsoft.com/office/drawing/2014/main" id="{1868D9E5-DE60-4CAA-908C-1112366A15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8700" y="1613523"/>
            <a:ext cx="3240088" cy="284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0" bIns="0">
            <a:spAutoFit/>
          </a:bodyPr>
          <a:lstStyle>
            <a:lvl1pPr marL="87313" indent="-87313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  <a:ea typeface="맑은 고딕" pitchFamily="50" charset="-127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  <a:ea typeface="맑은 고딕" pitchFamily="50" charset="-127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  <a:ea typeface="맑은 고딕" pitchFamily="50" charset="-127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  <a:ea typeface="맑은 고딕" pitchFamily="50" charset="-127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ea typeface="맑은 고딕" pitchFamily="50" charset="-127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ko-KR" altLang="en-US" sz="1400" u="sng" dirty="0">
                <a:solidFill>
                  <a:srgbClr val="000000"/>
                </a:solidFill>
                <a:latin typeface="나눔고딕" panose="020B0600000101010101" charset="-127"/>
                <a:ea typeface="나눔고딕" panose="020B0600000101010101" charset="-127"/>
              </a:rPr>
              <a:t>범주 문서 예시</a:t>
            </a:r>
            <a:r>
              <a:rPr lang="en-US" altLang="ko-KR" sz="1400" u="sng" dirty="0">
                <a:solidFill>
                  <a:srgbClr val="000000"/>
                </a:solidFill>
                <a:latin typeface="나눔고딕" panose="020B0600000101010101" charset="-127"/>
                <a:ea typeface="나눔고딕" panose="020B0600000101010101" charset="-127"/>
              </a:rPr>
              <a:t> </a:t>
            </a:r>
          </a:p>
        </p:txBody>
      </p:sp>
      <p:sp>
        <p:nvSpPr>
          <p:cNvPr id="6" name="직사각형 37">
            <a:extLst>
              <a:ext uri="{FF2B5EF4-FFF2-40B4-BE49-F238E27FC236}">
                <a16:creationId xmlns:a16="http://schemas.microsoft.com/office/drawing/2014/main" id="{3BBD4FC8-84FC-404C-97E5-F18152DA5F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8901" y="1619764"/>
            <a:ext cx="4321174" cy="284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2000" tIns="0" bIns="0">
            <a:spAutoFit/>
          </a:bodyPr>
          <a:lstStyle>
            <a:lvl1pPr marL="87313" indent="-87313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  <a:ea typeface="맑은 고딕" pitchFamily="50" charset="-127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  <a:ea typeface="맑은 고딕" pitchFamily="50" charset="-127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  <a:ea typeface="맑은 고딕" pitchFamily="50" charset="-127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  <a:ea typeface="맑은 고딕" pitchFamily="50" charset="-127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ea typeface="맑은 고딕" pitchFamily="50" charset="-127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ko-KR" altLang="en-US" sz="1400" u="sng">
                <a:solidFill>
                  <a:srgbClr val="000000"/>
                </a:solidFill>
                <a:latin typeface="나눔고딕" panose="020B0600000101010101" charset="-127"/>
                <a:ea typeface="나눔고딕" panose="020B0600000101010101" charset="-127"/>
              </a:rPr>
              <a:t>범주 문서 구성 방법</a:t>
            </a:r>
            <a:r>
              <a:rPr lang="en-US" altLang="ko-KR" sz="1400" u="sng">
                <a:solidFill>
                  <a:srgbClr val="000000"/>
                </a:solidFill>
                <a:latin typeface="나눔고딕" panose="020B0600000101010101" charset="-127"/>
                <a:ea typeface="나눔고딕" panose="020B0600000101010101" charset="-127"/>
              </a:rPr>
              <a:t> </a:t>
            </a:r>
          </a:p>
        </p:txBody>
      </p:sp>
      <p:pic>
        <p:nvPicPr>
          <p:cNvPr id="7" name="Picture 11" descr="C:\Documents and Settings\KIMJE\Local Settings\Temporary Internet Files\Content.IE5\ZKQ6517F\MCj04339440000[1].png">
            <a:extLst>
              <a:ext uri="{FF2B5EF4-FFF2-40B4-BE49-F238E27FC236}">
                <a16:creationId xmlns:a16="http://schemas.microsoft.com/office/drawing/2014/main" id="{A2E9FBF1-79FF-4026-9BC6-1E27882E4E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334" y="4613451"/>
            <a:ext cx="658812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9" descr="C:\Documents and Settings\KIMJE\Local Settings\Temporary Internet Files\Content.IE5\GS75CS12\MCj04339420000[1].png">
            <a:extLst>
              <a:ext uri="{FF2B5EF4-FFF2-40B4-BE49-F238E27FC236}">
                <a16:creationId xmlns:a16="http://schemas.microsoft.com/office/drawing/2014/main" id="{BC4E28A8-EE1C-4431-828B-8B3FF5613B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241" y="4554713"/>
            <a:ext cx="715963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35">
            <a:extLst>
              <a:ext uri="{FF2B5EF4-FFF2-40B4-BE49-F238E27FC236}">
                <a16:creationId xmlns:a16="http://schemas.microsoft.com/office/drawing/2014/main" id="{0CD7DE34-47E8-48A6-BE7A-7D335C690B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2350" y="2297512"/>
            <a:ext cx="1106488" cy="279400"/>
          </a:xfrm>
          <a:prstGeom prst="rect">
            <a:avLst/>
          </a:prstGeom>
          <a:solidFill>
            <a:schemeClr val="tx2">
              <a:lumMod val="20000"/>
              <a:lumOff val="80000"/>
              <a:alpha val="70195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marL="85725" indent="-85725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  <a:ea typeface="맑은 고딕" pitchFamily="50" charset="-127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  <a:ea typeface="맑은 고딕" pitchFamily="50" charset="-127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  <a:ea typeface="맑은 고딕" pitchFamily="50" charset="-127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  <a:ea typeface="맑은 고딕" pitchFamily="50" charset="-127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ea typeface="맑은 고딕" pitchFamily="50" charset="-127"/>
              </a:defRPr>
            </a:lvl9pPr>
          </a:lstStyle>
          <a:p>
            <a:pPr algn="ctr">
              <a:lnSpc>
                <a:spcPct val="97000"/>
              </a:lnSpc>
              <a:spcBef>
                <a:spcPct val="15000"/>
              </a:spcBef>
              <a:buClrTx/>
              <a:buSzTx/>
              <a:buFontTx/>
              <a:buNone/>
            </a:pPr>
            <a:r>
              <a:rPr lang="ko-KR" altLang="en-US" sz="1200" dirty="0">
                <a:solidFill>
                  <a:srgbClr val="000000"/>
                </a:solidFill>
                <a:latin typeface="나눔고딕" panose="020B0600000101010101" charset="-127"/>
                <a:ea typeface="나눔고딕" panose="020B0600000101010101" charset="-127"/>
              </a:rPr>
              <a:t>사용자분류</a:t>
            </a:r>
          </a:p>
        </p:txBody>
      </p:sp>
      <p:graphicFrame>
        <p:nvGraphicFramePr>
          <p:cNvPr id="10" name="Group 168">
            <a:extLst>
              <a:ext uri="{FF2B5EF4-FFF2-40B4-BE49-F238E27FC236}">
                <a16:creationId xmlns:a16="http://schemas.microsoft.com/office/drawing/2014/main" id="{878D020F-6DA2-4390-855F-74A58F59B7A3}"/>
              </a:ext>
            </a:extLst>
          </p:cNvPr>
          <p:cNvGraphicFramePr>
            <a:graphicFrameLocks noGrp="1"/>
          </p:cNvGraphicFramePr>
          <p:nvPr/>
        </p:nvGraphicFramePr>
        <p:xfrm>
          <a:off x="1028700" y="2576912"/>
          <a:ext cx="1100138" cy="1646238"/>
        </p:xfrm>
        <a:graphic>
          <a:graphicData uri="http://schemas.openxmlformats.org/drawingml/2006/table">
            <a:tbl>
              <a:tblPr/>
              <a:tblGrid>
                <a:gridCol w="11001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43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임원</a:t>
                      </a:r>
                    </a:p>
                  </a:txBody>
                  <a:tcPr marL="99060" marR="99060" marT="45729" marB="45729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부장</a:t>
                      </a:r>
                    </a:p>
                  </a:txBody>
                  <a:tcPr marL="99060" marR="99060" marT="45729" marB="45729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….</a:t>
                      </a:r>
                    </a:p>
                  </a:txBody>
                  <a:tcPr marL="99060" marR="99060" marT="45729" marB="45729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대리</a:t>
                      </a:r>
                    </a:p>
                  </a:txBody>
                  <a:tcPr marL="99060" marR="99060" marT="45729" marB="45729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분류미지정</a:t>
                      </a:r>
                    </a:p>
                  </a:txBody>
                  <a:tcPr marL="99060" marR="99060" marT="45729" marB="45729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외부직원</a:t>
                      </a:r>
                    </a:p>
                  </a:txBody>
                  <a:tcPr marL="99060" marR="99060" marT="45729" marB="45729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TextBox 35">
            <a:extLst>
              <a:ext uri="{FF2B5EF4-FFF2-40B4-BE49-F238E27FC236}">
                <a16:creationId xmlns:a16="http://schemas.microsoft.com/office/drawing/2014/main" id="{CB9B6FCE-AAE0-47DA-BF52-9939D47948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9775" y="2297512"/>
            <a:ext cx="1090613" cy="279400"/>
          </a:xfrm>
          <a:prstGeom prst="rect">
            <a:avLst/>
          </a:prstGeom>
          <a:solidFill>
            <a:schemeClr val="tx2">
              <a:lumMod val="20000"/>
              <a:lumOff val="80000"/>
              <a:alpha val="70195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marL="85725" indent="-85725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  <a:ea typeface="맑은 고딕" pitchFamily="50" charset="-127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  <a:ea typeface="맑은 고딕" pitchFamily="50" charset="-127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  <a:ea typeface="맑은 고딕" pitchFamily="50" charset="-127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  <a:ea typeface="맑은 고딕" pitchFamily="50" charset="-127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ea typeface="맑은 고딕" pitchFamily="50" charset="-127"/>
              </a:defRPr>
            </a:lvl9pPr>
          </a:lstStyle>
          <a:p>
            <a:pPr algn="ctr">
              <a:lnSpc>
                <a:spcPct val="97000"/>
              </a:lnSpc>
              <a:spcBef>
                <a:spcPct val="15000"/>
              </a:spcBef>
              <a:buClrTx/>
              <a:buSzTx/>
              <a:buFontTx/>
              <a:buNone/>
            </a:pPr>
            <a:r>
              <a:rPr lang="ko-KR" altLang="en-US" sz="1200" dirty="0" err="1">
                <a:solidFill>
                  <a:srgbClr val="000000"/>
                </a:solidFill>
                <a:latin typeface="나눔고딕" panose="020B0600000101010101" charset="-127"/>
                <a:ea typeface="나눔고딕" panose="020B0600000101010101" charset="-127"/>
              </a:rPr>
              <a:t>문서범주</a:t>
            </a:r>
            <a:endParaRPr lang="ko-KR" altLang="en-US" sz="1200" dirty="0">
              <a:solidFill>
                <a:srgbClr val="000000"/>
              </a:solidFill>
              <a:latin typeface="나눔고딕" panose="020B0600000101010101" charset="-127"/>
              <a:ea typeface="나눔고딕" panose="020B0600000101010101" charset="-127"/>
            </a:endParaRPr>
          </a:p>
        </p:txBody>
      </p:sp>
      <p:graphicFrame>
        <p:nvGraphicFramePr>
          <p:cNvPr id="12" name="Group 276">
            <a:extLst>
              <a:ext uri="{FF2B5EF4-FFF2-40B4-BE49-F238E27FC236}">
                <a16:creationId xmlns:a16="http://schemas.microsoft.com/office/drawing/2014/main" id="{55F2A0A3-56E0-40EE-8306-5BBD06B2B5C7}"/>
              </a:ext>
            </a:extLst>
          </p:cNvPr>
          <p:cNvGraphicFramePr>
            <a:graphicFrameLocks noGrp="1"/>
          </p:cNvGraphicFramePr>
          <p:nvPr/>
        </p:nvGraphicFramePr>
        <p:xfrm>
          <a:off x="3286125" y="2576912"/>
          <a:ext cx="1084263" cy="1646238"/>
        </p:xfrm>
        <a:graphic>
          <a:graphicData uri="http://schemas.openxmlformats.org/drawingml/2006/table">
            <a:tbl>
              <a:tblPr/>
              <a:tblGrid>
                <a:gridCol w="10842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43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G/W</a:t>
                      </a:r>
                      <a:r>
                        <a:rPr kumimoji="0" lang="ko-KR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문서</a:t>
                      </a:r>
                    </a:p>
                  </a:txBody>
                  <a:tcPr marL="99060" marR="99060" marT="45729" marB="45729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ERP</a:t>
                      </a:r>
                      <a:r>
                        <a:rPr kumimoji="0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문서</a:t>
                      </a:r>
                    </a:p>
                  </a:txBody>
                  <a:tcPr marL="99060" marR="99060" marT="45729" marB="45729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….</a:t>
                      </a:r>
                    </a:p>
                  </a:txBody>
                  <a:tcPr marL="99060" marR="99060" marT="45729" marB="45729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기밀문서</a:t>
                      </a:r>
                    </a:p>
                  </a:txBody>
                  <a:tcPr marL="99060" marR="99060" marT="45729" marB="45729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사내문서</a:t>
                      </a:r>
                    </a:p>
                  </a:txBody>
                  <a:tcPr marL="99060" marR="99060" marT="45729" marB="45729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공용문서</a:t>
                      </a:r>
                    </a:p>
                  </a:txBody>
                  <a:tcPr marL="99060" marR="99060" marT="45729" marB="45729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3" name="Text Box 50">
            <a:extLst>
              <a:ext uri="{FF2B5EF4-FFF2-40B4-BE49-F238E27FC236}">
                <a16:creationId xmlns:a16="http://schemas.microsoft.com/office/drawing/2014/main" id="{0FB4E34E-5CB1-4A09-96AF-14DF437556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7259" y="4391201"/>
            <a:ext cx="9525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  <a:ea typeface="맑은 고딕" pitchFamily="50" charset="-127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  <a:ea typeface="맑은 고딕" pitchFamily="50" charset="-127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  <a:ea typeface="맑은 고딕" pitchFamily="50" charset="-127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  <a:ea typeface="맑은 고딕" pitchFamily="50" charset="-127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ea typeface="맑은 고딕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o-KR" altLang="en-US" sz="1000">
                <a:solidFill>
                  <a:srgbClr val="000000"/>
                </a:solidFill>
                <a:latin typeface="나눔고딕" panose="020B0600000101010101" charset="-127"/>
                <a:ea typeface="나눔고딕" panose="020B0600000101010101" charset="-127"/>
              </a:rPr>
              <a:t>임원</a:t>
            </a:r>
            <a:endParaRPr lang="en-US" altLang="ko-KR" sz="1000">
              <a:solidFill>
                <a:srgbClr val="000000"/>
              </a:solidFill>
              <a:latin typeface="나눔고딕" panose="020B0600000101010101" charset="-127"/>
              <a:ea typeface="나눔고딕" panose="020B0600000101010101" charset="-127"/>
            </a:endParaRPr>
          </a:p>
        </p:txBody>
      </p:sp>
      <p:sp>
        <p:nvSpPr>
          <p:cNvPr id="14" name="Text Box 50">
            <a:extLst>
              <a:ext uri="{FF2B5EF4-FFF2-40B4-BE49-F238E27FC236}">
                <a16:creationId xmlns:a16="http://schemas.microsoft.com/office/drawing/2014/main" id="{FC6EDDCA-1E1E-4163-A877-B20D4F3B48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0479" y="4426126"/>
            <a:ext cx="831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  <a:ea typeface="맑은 고딕" pitchFamily="50" charset="-127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  <a:ea typeface="맑은 고딕" pitchFamily="50" charset="-127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  <a:ea typeface="맑은 고딕" pitchFamily="50" charset="-127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  <a:ea typeface="맑은 고딕" pitchFamily="50" charset="-127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ea typeface="맑은 고딕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o-KR" altLang="en-US" sz="1000">
                <a:solidFill>
                  <a:srgbClr val="000000"/>
                </a:solidFill>
                <a:latin typeface="나눔고딕" panose="020B0600000101010101" charset="-127"/>
                <a:ea typeface="나눔고딕" panose="020B0600000101010101" charset="-127"/>
              </a:rPr>
              <a:t>대리</a:t>
            </a:r>
            <a:endParaRPr lang="en-US" altLang="ko-KR" sz="1000">
              <a:solidFill>
                <a:srgbClr val="000000"/>
              </a:solidFill>
              <a:latin typeface="나눔고딕" panose="020B0600000101010101" charset="-127"/>
              <a:ea typeface="나눔고딕" panose="020B0600000101010101" charset="-127"/>
            </a:endParaRPr>
          </a:p>
        </p:txBody>
      </p:sp>
      <p:pic>
        <p:nvPicPr>
          <p:cNvPr id="15" name="Picture 57" descr="C:\Documents and Settings\KIMJE\Local Settings\Temporary Internet Files\Content.IE5\EMH5497W\MCj04348740000[1].png">
            <a:extLst>
              <a:ext uri="{FF2B5EF4-FFF2-40B4-BE49-F238E27FC236}">
                <a16:creationId xmlns:a16="http://schemas.microsoft.com/office/drawing/2014/main" id="{760CAB11-B6A2-479A-BF41-3F4975F785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229" y="4621388"/>
            <a:ext cx="6985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50">
            <a:extLst>
              <a:ext uri="{FF2B5EF4-FFF2-40B4-BE49-F238E27FC236}">
                <a16:creationId xmlns:a16="http://schemas.microsoft.com/office/drawing/2014/main" id="{F1DFE026-98A5-4E09-8B94-7CD5B4DE12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7229" y="4426126"/>
            <a:ext cx="831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  <a:ea typeface="맑은 고딕" pitchFamily="50" charset="-127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  <a:ea typeface="맑은 고딕" pitchFamily="50" charset="-127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  <a:ea typeface="맑은 고딕" pitchFamily="50" charset="-127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  <a:ea typeface="맑은 고딕" pitchFamily="50" charset="-127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ea typeface="맑은 고딕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o-KR" altLang="en-US" sz="1000">
                <a:solidFill>
                  <a:srgbClr val="000000"/>
                </a:solidFill>
                <a:latin typeface="나눔고딕" panose="020B0600000101010101" charset="-127"/>
                <a:ea typeface="나눔고딕" panose="020B0600000101010101" charset="-127"/>
              </a:rPr>
              <a:t>외부직원</a:t>
            </a:r>
            <a:endParaRPr lang="en-US" altLang="ko-KR" sz="1000">
              <a:solidFill>
                <a:srgbClr val="000000"/>
              </a:solidFill>
              <a:latin typeface="나눔고딕" panose="020B0600000101010101" charset="-127"/>
              <a:ea typeface="나눔고딕" panose="020B0600000101010101" charset="-127"/>
            </a:endParaRPr>
          </a:p>
        </p:txBody>
      </p:sp>
      <p:sp>
        <p:nvSpPr>
          <p:cNvPr id="17" name="Text Box 191">
            <a:extLst>
              <a:ext uri="{FF2B5EF4-FFF2-40B4-BE49-F238E27FC236}">
                <a16:creationId xmlns:a16="http://schemas.microsoft.com/office/drawing/2014/main" id="{6A18C33D-EDCA-45BA-8B31-8A996D61D9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8900" y="2014937"/>
            <a:ext cx="4320604" cy="942975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  <a:ea typeface="맑은 고딕" pitchFamily="50" charset="-127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  <a:ea typeface="맑은 고딕" pitchFamily="50" charset="-127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  <a:ea typeface="맑은 고딕" pitchFamily="50" charset="-127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  <a:ea typeface="맑은 고딕" pitchFamily="50" charset="-127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100" dirty="0">
                <a:solidFill>
                  <a:srgbClr val="000000"/>
                </a:solidFill>
                <a:latin typeface="나눔고딕" panose="020B0600000101010101" charset="-127"/>
                <a:ea typeface="나눔고딕" panose="020B0600000101010101" charset="-127"/>
              </a:rPr>
              <a:t>※ </a:t>
            </a:r>
            <a:r>
              <a:rPr lang="ko-KR" altLang="en-US" sz="1100" dirty="0">
                <a:solidFill>
                  <a:srgbClr val="000000"/>
                </a:solidFill>
                <a:latin typeface="나눔고딕" panose="020B0600000101010101" charset="-127"/>
                <a:ea typeface="나눔고딕" panose="020B0600000101010101" charset="-127"/>
              </a:rPr>
              <a:t> </a:t>
            </a:r>
            <a:r>
              <a:rPr lang="en-US" altLang="ko-KR" sz="1100" dirty="0">
                <a:solidFill>
                  <a:srgbClr val="000000"/>
                </a:solidFill>
                <a:latin typeface="나눔고딕" panose="020B0600000101010101" charset="-127"/>
                <a:ea typeface="나눔고딕" panose="020B0600000101010101" charset="-127"/>
              </a:rPr>
              <a:t>MAC </a:t>
            </a:r>
            <a:r>
              <a:rPr lang="ko-KR" altLang="en-US" sz="1100" dirty="0">
                <a:solidFill>
                  <a:srgbClr val="000000"/>
                </a:solidFill>
                <a:latin typeface="나눔고딕" panose="020B0600000101010101" charset="-127"/>
                <a:ea typeface="나눔고딕" panose="020B0600000101010101" charset="-127"/>
              </a:rPr>
              <a:t>정책 구성방식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100" dirty="0">
                <a:solidFill>
                  <a:srgbClr val="000000"/>
                </a:solidFill>
                <a:latin typeface="나눔고딕" panose="020B0600000101010101" charset="-127"/>
                <a:ea typeface="나눔고딕" panose="020B0600000101010101" charset="-127"/>
              </a:rPr>
              <a:t>1. </a:t>
            </a:r>
            <a:r>
              <a:rPr lang="ko-KR" altLang="en-US" sz="1100" dirty="0">
                <a:solidFill>
                  <a:srgbClr val="000000"/>
                </a:solidFill>
                <a:latin typeface="나눔고딕" panose="020B0600000101010101" charset="-127"/>
                <a:ea typeface="나눔고딕" panose="020B0600000101010101" charset="-127"/>
              </a:rPr>
              <a:t>직급 또는 업무를 기준으로 사용자 분류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100" dirty="0">
                <a:solidFill>
                  <a:srgbClr val="000000"/>
                </a:solidFill>
                <a:latin typeface="나눔고딕" panose="020B0600000101010101" charset="-127"/>
                <a:ea typeface="나눔고딕" panose="020B0600000101010101" charset="-127"/>
              </a:rPr>
              <a:t>2. </a:t>
            </a:r>
            <a:r>
              <a:rPr lang="ko-KR" altLang="en-US" sz="1100" dirty="0">
                <a:solidFill>
                  <a:srgbClr val="000000"/>
                </a:solidFill>
                <a:latin typeface="나눔고딕" panose="020B0600000101010101" charset="-127"/>
                <a:ea typeface="나눔고딕" panose="020B0600000101010101" charset="-127"/>
              </a:rPr>
              <a:t>문서를 생성하는 직급</a:t>
            </a:r>
            <a:r>
              <a:rPr lang="en-US" altLang="ko-KR" sz="1100" dirty="0">
                <a:solidFill>
                  <a:srgbClr val="000000"/>
                </a:solidFill>
                <a:latin typeface="나눔고딕" panose="020B0600000101010101" charset="-127"/>
                <a:ea typeface="나눔고딕" panose="020B0600000101010101" charset="-127"/>
              </a:rPr>
              <a:t>/</a:t>
            </a:r>
            <a:r>
              <a:rPr lang="ko-KR" altLang="en-US" sz="1100" dirty="0">
                <a:solidFill>
                  <a:srgbClr val="000000"/>
                </a:solidFill>
                <a:latin typeface="나눔고딕" panose="020B0600000101010101" charset="-127"/>
                <a:ea typeface="나눔고딕" panose="020B0600000101010101" charset="-127"/>
              </a:rPr>
              <a:t>업무</a:t>
            </a:r>
            <a:r>
              <a:rPr lang="en-US" altLang="ko-KR" sz="1100" dirty="0">
                <a:solidFill>
                  <a:srgbClr val="000000"/>
                </a:solidFill>
                <a:latin typeface="나눔고딕" panose="020B0600000101010101" charset="-127"/>
                <a:ea typeface="나눔고딕" panose="020B0600000101010101" charset="-127"/>
              </a:rPr>
              <a:t>/</a:t>
            </a:r>
            <a:r>
              <a:rPr lang="ko-KR" altLang="en-US" sz="1100" dirty="0">
                <a:solidFill>
                  <a:srgbClr val="000000"/>
                </a:solidFill>
                <a:latin typeface="나눔고딕" panose="020B0600000101010101" charset="-127"/>
                <a:ea typeface="나눔고딕" panose="020B0600000101010101" charset="-127"/>
              </a:rPr>
              <a:t>시스템을 기준으로 범주 분류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100" dirty="0">
                <a:solidFill>
                  <a:srgbClr val="000000"/>
                </a:solidFill>
                <a:latin typeface="나눔고딕" panose="020B0600000101010101" charset="-127"/>
                <a:ea typeface="나눔고딕" panose="020B0600000101010101" charset="-127"/>
              </a:rPr>
              <a:t>3. </a:t>
            </a:r>
            <a:r>
              <a:rPr lang="ko-KR" altLang="en-US" sz="1100" dirty="0">
                <a:solidFill>
                  <a:srgbClr val="000000"/>
                </a:solidFill>
                <a:latin typeface="나눔고딕" panose="020B0600000101010101" charset="-127"/>
                <a:ea typeface="나눔고딕" panose="020B0600000101010101" charset="-127"/>
              </a:rPr>
              <a:t>각 사용자 분류마다 자동암호화 시 생성되는 문서 범주 정의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100" dirty="0">
                <a:solidFill>
                  <a:srgbClr val="000000"/>
                </a:solidFill>
                <a:latin typeface="나눔고딕" panose="020B0600000101010101" charset="-127"/>
                <a:ea typeface="나눔고딕" panose="020B0600000101010101" charset="-127"/>
              </a:rPr>
              <a:t>4. </a:t>
            </a:r>
            <a:r>
              <a:rPr lang="ko-KR" altLang="en-US" sz="1100" dirty="0">
                <a:solidFill>
                  <a:srgbClr val="000000"/>
                </a:solidFill>
                <a:latin typeface="나눔고딕" panose="020B0600000101010101" charset="-127"/>
                <a:ea typeface="나눔고딕" panose="020B0600000101010101" charset="-127"/>
              </a:rPr>
              <a:t>사용자 분류와 문서 범주를 이용하여 </a:t>
            </a:r>
            <a:r>
              <a:rPr lang="en-US" altLang="ko-KR" sz="1100" dirty="0">
                <a:solidFill>
                  <a:srgbClr val="000000"/>
                </a:solidFill>
                <a:latin typeface="나눔고딕" panose="020B0600000101010101" charset="-127"/>
                <a:ea typeface="나눔고딕" panose="020B0600000101010101" charset="-127"/>
              </a:rPr>
              <a:t>N:N </a:t>
            </a:r>
            <a:r>
              <a:rPr lang="ko-KR" altLang="en-US" sz="1100" dirty="0">
                <a:solidFill>
                  <a:srgbClr val="000000"/>
                </a:solidFill>
                <a:latin typeface="나눔고딕" panose="020B0600000101010101" charset="-127"/>
                <a:ea typeface="나눔고딕" panose="020B0600000101010101" charset="-127"/>
              </a:rPr>
              <a:t>매칭하여 권한 부여</a:t>
            </a:r>
            <a:endParaRPr lang="en-US" altLang="ko-KR" sz="1100" dirty="0">
              <a:solidFill>
                <a:srgbClr val="000000"/>
              </a:solidFill>
              <a:latin typeface="나눔고딕" panose="020B0600000101010101" charset="-127"/>
              <a:ea typeface="나눔고딕" panose="020B0600000101010101" charset="-127"/>
            </a:endParaRPr>
          </a:p>
        </p:txBody>
      </p:sp>
      <p:graphicFrame>
        <p:nvGraphicFramePr>
          <p:cNvPr id="18" name="Group 289">
            <a:extLst>
              <a:ext uri="{FF2B5EF4-FFF2-40B4-BE49-F238E27FC236}">
                <a16:creationId xmlns:a16="http://schemas.microsoft.com/office/drawing/2014/main" id="{D77682E0-4310-4EBC-A4F4-2E26E5F456CC}"/>
              </a:ext>
            </a:extLst>
          </p:cNvPr>
          <p:cNvGraphicFramePr>
            <a:graphicFrameLocks noGrp="1"/>
          </p:cNvGraphicFramePr>
          <p:nvPr/>
        </p:nvGraphicFramePr>
        <p:xfrm>
          <a:off x="416496" y="5332586"/>
          <a:ext cx="2944813" cy="1794918"/>
        </p:xfrm>
        <a:graphic>
          <a:graphicData uri="http://schemas.openxmlformats.org/drawingml/2006/table">
            <a:tbl>
              <a:tblPr/>
              <a:tblGrid>
                <a:gridCol w="893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3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91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구분</a:t>
                      </a:r>
                    </a:p>
                  </a:txBody>
                  <a:tcPr marL="99060" marR="99060" marT="45729" marB="45729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생성</a:t>
                      </a:r>
                    </a:p>
                  </a:txBody>
                  <a:tcPr marL="99060" marR="99060" marT="45729" marB="45729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권한</a:t>
                      </a:r>
                    </a:p>
                  </a:txBody>
                  <a:tcPr marL="99060" marR="99060" marT="45729" marB="45729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91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G/W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문서</a:t>
                      </a:r>
                    </a:p>
                  </a:txBody>
                  <a:tcPr marL="99060" marR="99060" marT="45729" marB="45729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O</a:t>
                      </a:r>
                    </a:p>
                  </a:txBody>
                  <a:tcPr marL="99060" marR="99060" marT="45729" marB="45729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읽기</a:t>
                      </a: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/</a:t>
                      </a:r>
                      <a:r>
                        <a:rPr kumimoji="0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편집</a:t>
                      </a: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/</a:t>
                      </a:r>
                      <a:r>
                        <a:rPr kumimoji="0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출력</a:t>
                      </a: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/</a:t>
                      </a:r>
                      <a:r>
                        <a:rPr kumimoji="0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마킹</a:t>
                      </a: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/</a:t>
                      </a:r>
                      <a:r>
                        <a:rPr kumimoji="0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권한변경</a:t>
                      </a:r>
                    </a:p>
                  </a:txBody>
                  <a:tcPr marL="99060" marR="99060" marT="45729" marB="45729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91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ERP</a:t>
                      </a:r>
                      <a:r>
                        <a:rPr kumimoji="0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문서</a:t>
                      </a:r>
                    </a:p>
                  </a:txBody>
                  <a:tcPr marL="99060" marR="99060" marT="45729" marB="45729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O</a:t>
                      </a:r>
                    </a:p>
                  </a:txBody>
                  <a:tcPr marL="99060" marR="99060" marT="45729" marB="45729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99060" marR="99060" marT="45729" marB="45729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91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기밀문서</a:t>
                      </a:r>
                    </a:p>
                  </a:txBody>
                  <a:tcPr marL="99060" marR="99060" marT="45729" marB="45729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O(</a:t>
                      </a:r>
                      <a:r>
                        <a:rPr kumimoji="0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기본</a:t>
                      </a: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)</a:t>
                      </a:r>
                    </a:p>
                  </a:txBody>
                  <a:tcPr marL="99060" marR="99060" marT="45729" marB="45729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99060" marR="99060" marT="45729" marB="45729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91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사내문서</a:t>
                      </a:r>
                    </a:p>
                  </a:txBody>
                  <a:tcPr marL="99060" marR="99060" marT="45729" marB="45729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O</a:t>
                      </a:r>
                    </a:p>
                  </a:txBody>
                  <a:tcPr marL="99060" marR="99060" marT="45729" marB="45729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99060" marR="99060" marT="45729" marB="45729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91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공용문서</a:t>
                      </a:r>
                    </a:p>
                  </a:txBody>
                  <a:tcPr marL="99060" marR="99060" marT="45729" marB="45729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O</a:t>
                      </a:r>
                    </a:p>
                  </a:txBody>
                  <a:tcPr marL="99060" marR="99060" marT="45729" marB="45729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99060" marR="99060" marT="45729" marB="45729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19" name="AutoShape 175">
            <a:extLst>
              <a:ext uri="{FF2B5EF4-FFF2-40B4-BE49-F238E27FC236}">
                <a16:creationId xmlns:a16="http://schemas.microsoft.com/office/drawing/2014/main" id="{AF31FF6B-3166-4AD5-8654-6576EF262A8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128838" y="2713437"/>
            <a:ext cx="1157287" cy="0"/>
          </a:xfrm>
          <a:prstGeom prst="straightConnector1">
            <a:avLst/>
          </a:prstGeom>
          <a:noFill/>
          <a:ln w="3175">
            <a:solidFill>
              <a:schemeClr val="bg1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AutoShape 175">
            <a:extLst>
              <a:ext uri="{FF2B5EF4-FFF2-40B4-BE49-F238E27FC236}">
                <a16:creationId xmlns:a16="http://schemas.microsoft.com/office/drawing/2014/main" id="{31E72CF3-6E0C-4733-929B-27C62590388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128838" y="2986487"/>
            <a:ext cx="1157287" cy="0"/>
          </a:xfrm>
          <a:prstGeom prst="straightConnector1">
            <a:avLst/>
          </a:prstGeom>
          <a:noFill/>
          <a:ln w="3175">
            <a:solidFill>
              <a:schemeClr val="bg1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AutoShape 175">
            <a:extLst>
              <a:ext uri="{FF2B5EF4-FFF2-40B4-BE49-F238E27FC236}">
                <a16:creationId xmlns:a16="http://schemas.microsoft.com/office/drawing/2014/main" id="{D76E39E7-FDD7-480F-A930-DE71CD8F7FD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128838" y="3532587"/>
            <a:ext cx="1157287" cy="0"/>
          </a:xfrm>
          <a:prstGeom prst="straightConnector1">
            <a:avLst/>
          </a:prstGeom>
          <a:noFill/>
          <a:ln w="3175">
            <a:solidFill>
              <a:schemeClr val="bg1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175">
            <a:extLst>
              <a:ext uri="{FF2B5EF4-FFF2-40B4-BE49-F238E27FC236}">
                <a16:creationId xmlns:a16="http://schemas.microsoft.com/office/drawing/2014/main" id="{8C182C31-4622-42A6-A360-884E51A9006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128838" y="3805637"/>
            <a:ext cx="1157287" cy="0"/>
          </a:xfrm>
          <a:prstGeom prst="straightConnector1">
            <a:avLst/>
          </a:prstGeom>
          <a:noFill/>
          <a:ln w="3175">
            <a:solidFill>
              <a:schemeClr val="bg1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AutoShape 175">
            <a:extLst>
              <a:ext uri="{FF2B5EF4-FFF2-40B4-BE49-F238E27FC236}">
                <a16:creationId xmlns:a16="http://schemas.microsoft.com/office/drawing/2014/main" id="{C608FD97-7B02-42FA-BC56-E6686A32C55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128838" y="4078687"/>
            <a:ext cx="1157287" cy="0"/>
          </a:xfrm>
          <a:prstGeom prst="straightConnector1">
            <a:avLst/>
          </a:prstGeom>
          <a:noFill/>
          <a:ln w="3175">
            <a:solidFill>
              <a:schemeClr val="bg1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AutoShape 175">
            <a:extLst>
              <a:ext uri="{FF2B5EF4-FFF2-40B4-BE49-F238E27FC236}">
                <a16:creationId xmlns:a16="http://schemas.microsoft.com/office/drawing/2014/main" id="{14302A1A-D1D7-4BAA-ACD6-F58306509C5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128838" y="2713437"/>
            <a:ext cx="1157287" cy="273050"/>
          </a:xfrm>
          <a:prstGeom prst="straightConnector1">
            <a:avLst/>
          </a:prstGeom>
          <a:noFill/>
          <a:ln w="3175">
            <a:solidFill>
              <a:schemeClr val="bg1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AutoShape 175">
            <a:extLst>
              <a:ext uri="{FF2B5EF4-FFF2-40B4-BE49-F238E27FC236}">
                <a16:creationId xmlns:a16="http://schemas.microsoft.com/office/drawing/2014/main" id="{0295599B-010D-472A-9532-5AA520811BC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128838" y="2713437"/>
            <a:ext cx="1157287" cy="819150"/>
          </a:xfrm>
          <a:prstGeom prst="straightConnector1">
            <a:avLst/>
          </a:prstGeom>
          <a:noFill/>
          <a:ln w="3175">
            <a:solidFill>
              <a:schemeClr val="bg1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AutoShape 175">
            <a:extLst>
              <a:ext uri="{FF2B5EF4-FFF2-40B4-BE49-F238E27FC236}">
                <a16:creationId xmlns:a16="http://schemas.microsoft.com/office/drawing/2014/main" id="{6C686EBE-FFA8-46DB-8D24-C9720550166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128838" y="2713437"/>
            <a:ext cx="1157287" cy="1092200"/>
          </a:xfrm>
          <a:prstGeom prst="straightConnector1">
            <a:avLst/>
          </a:prstGeom>
          <a:noFill/>
          <a:ln w="3175">
            <a:solidFill>
              <a:schemeClr val="bg1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AutoShape 175">
            <a:extLst>
              <a:ext uri="{FF2B5EF4-FFF2-40B4-BE49-F238E27FC236}">
                <a16:creationId xmlns:a16="http://schemas.microsoft.com/office/drawing/2014/main" id="{5EE88C34-5DAD-4912-8106-FB04089D09C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128838" y="2713437"/>
            <a:ext cx="1157287" cy="1365250"/>
          </a:xfrm>
          <a:prstGeom prst="straightConnector1">
            <a:avLst/>
          </a:prstGeom>
          <a:noFill/>
          <a:ln w="3175">
            <a:solidFill>
              <a:schemeClr val="bg1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AutoShape 175">
            <a:extLst>
              <a:ext uri="{FF2B5EF4-FFF2-40B4-BE49-F238E27FC236}">
                <a16:creationId xmlns:a16="http://schemas.microsoft.com/office/drawing/2014/main" id="{7865491A-1DD5-4E1C-95C0-558C1441E676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128838" y="2713437"/>
            <a:ext cx="1157287" cy="273050"/>
          </a:xfrm>
          <a:prstGeom prst="straightConnector1">
            <a:avLst/>
          </a:prstGeom>
          <a:noFill/>
          <a:ln w="3175">
            <a:solidFill>
              <a:schemeClr val="bg1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AutoShape 175">
            <a:extLst>
              <a:ext uri="{FF2B5EF4-FFF2-40B4-BE49-F238E27FC236}">
                <a16:creationId xmlns:a16="http://schemas.microsoft.com/office/drawing/2014/main" id="{C1E1F0D6-1195-4A21-9D00-D246445F401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128838" y="2986487"/>
            <a:ext cx="1157287" cy="546100"/>
          </a:xfrm>
          <a:prstGeom prst="straightConnector1">
            <a:avLst/>
          </a:prstGeom>
          <a:noFill/>
          <a:ln w="3175">
            <a:solidFill>
              <a:schemeClr val="bg1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AutoShape 175">
            <a:extLst>
              <a:ext uri="{FF2B5EF4-FFF2-40B4-BE49-F238E27FC236}">
                <a16:creationId xmlns:a16="http://schemas.microsoft.com/office/drawing/2014/main" id="{8B4B8722-4DDA-466A-B5E1-860E003B5B5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128838" y="2986487"/>
            <a:ext cx="1157287" cy="819150"/>
          </a:xfrm>
          <a:prstGeom prst="straightConnector1">
            <a:avLst/>
          </a:prstGeom>
          <a:noFill/>
          <a:ln w="3175">
            <a:solidFill>
              <a:schemeClr val="bg1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" name="AutoShape 175">
            <a:extLst>
              <a:ext uri="{FF2B5EF4-FFF2-40B4-BE49-F238E27FC236}">
                <a16:creationId xmlns:a16="http://schemas.microsoft.com/office/drawing/2014/main" id="{AB83144A-52EE-4DDD-ACDA-6F8826C22B9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128838" y="2986487"/>
            <a:ext cx="1157287" cy="1092200"/>
          </a:xfrm>
          <a:prstGeom prst="straightConnector1">
            <a:avLst/>
          </a:prstGeom>
          <a:noFill/>
          <a:ln w="3175">
            <a:solidFill>
              <a:schemeClr val="bg1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32" name="Group 294">
            <a:extLst>
              <a:ext uri="{FF2B5EF4-FFF2-40B4-BE49-F238E27FC236}">
                <a16:creationId xmlns:a16="http://schemas.microsoft.com/office/drawing/2014/main" id="{D5E82D5F-CD55-46DB-8E17-4482EC764762}"/>
              </a:ext>
            </a:extLst>
          </p:cNvPr>
          <p:cNvGraphicFramePr>
            <a:graphicFrameLocks noGrp="1"/>
          </p:cNvGraphicFramePr>
          <p:nvPr/>
        </p:nvGraphicFramePr>
        <p:xfrm>
          <a:off x="3748616" y="5326238"/>
          <a:ext cx="2700338" cy="1801267"/>
        </p:xfrm>
        <a:graphic>
          <a:graphicData uri="http://schemas.openxmlformats.org/drawingml/2006/table">
            <a:tbl>
              <a:tblPr/>
              <a:tblGrid>
                <a:gridCol w="893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4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3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구분</a:t>
                      </a:r>
                    </a:p>
                  </a:txBody>
                  <a:tcPr marL="99060" marR="99060" marT="45729" marB="45729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생성</a:t>
                      </a:r>
                    </a:p>
                  </a:txBody>
                  <a:tcPr marL="99060" marR="99060" marT="45729" marB="45729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권한</a:t>
                      </a:r>
                    </a:p>
                  </a:txBody>
                  <a:tcPr marL="99060" marR="99060" marT="45729" marB="45729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13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G/W</a:t>
                      </a:r>
                      <a:r>
                        <a:rPr kumimoji="0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문서</a:t>
                      </a:r>
                    </a:p>
                  </a:txBody>
                  <a:tcPr marL="99060" marR="99060" marT="45729" marB="45729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O</a:t>
                      </a:r>
                    </a:p>
                  </a:txBody>
                  <a:tcPr marL="99060" marR="99060" marT="45729" marB="45729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읽기</a:t>
                      </a: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/</a:t>
                      </a:r>
                      <a:r>
                        <a:rPr kumimoji="0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편집</a:t>
                      </a: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/</a:t>
                      </a:r>
                      <a:r>
                        <a:rPr kumimoji="0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출력</a:t>
                      </a: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/</a:t>
                      </a:r>
                      <a:r>
                        <a:rPr kumimoji="0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마킹</a:t>
                      </a: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/</a:t>
                      </a:r>
                      <a:r>
                        <a:rPr kumimoji="0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권한변경</a:t>
                      </a:r>
                    </a:p>
                  </a:txBody>
                  <a:tcPr marL="99060" marR="99060" marT="45729" marB="45729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20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ERP</a:t>
                      </a:r>
                      <a:r>
                        <a:rPr kumimoji="0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문서</a:t>
                      </a:r>
                    </a:p>
                  </a:txBody>
                  <a:tcPr marL="99060" marR="99060" marT="45729" marB="45729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O</a:t>
                      </a:r>
                    </a:p>
                  </a:txBody>
                  <a:tcPr marL="99060" marR="99060" marT="45729" marB="45729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99060" marR="99060" marT="45729" marB="45729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13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기밀문서</a:t>
                      </a:r>
                    </a:p>
                  </a:txBody>
                  <a:tcPr marL="99060" marR="99060" marT="45729" marB="45729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X</a:t>
                      </a:r>
                    </a:p>
                  </a:txBody>
                  <a:tcPr marL="99060" marR="99060" marT="45729" marB="45729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읽기</a:t>
                      </a: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 </a:t>
                      </a:r>
                      <a:r>
                        <a:rPr kumimoji="0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불가</a:t>
                      </a:r>
                    </a:p>
                  </a:txBody>
                  <a:tcPr marL="99060" marR="99060" marT="45729" marB="45729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20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사내문서</a:t>
                      </a:r>
                    </a:p>
                  </a:txBody>
                  <a:tcPr marL="99060" marR="99060" marT="45729" marB="45729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O(</a:t>
                      </a:r>
                      <a:r>
                        <a:rPr kumimoji="0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기본</a:t>
                      </a: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)</a:t>
                      </a:r>
                    </a:p>
                  </a:txBody>
                  <a:tcPr marL="99060" marR="99060" marT="45729" marB="45729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읽기</a:t>
                      </a: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/</a:t>
                      </a:r>
                      <a:r>
                        <a:rPr kumimoji="0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편집</a:t>
                      </a: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/</a:t>
                      </a:r>
                      <a:r>
                        <a:rPr kumimoji="0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출력</a:t>
                      </a: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/</a:t>
                      </a:r>
                      <a:r>
                        <a:rPr kumimoji="0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마킹</a:t>
                      </a: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/</a:t>
                      </a:r>
                      <a:r>
                        <a:rPr kumimoji="0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권한변경</a:t>
                      </a:r>
                    </a:p>
                  </a:txBody>
                  <a:tcPr marL="99060" marR="99060" marT="45729" marB="45729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08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공용문서</a:t>
                      </a:r>
                    </a:p>
                  </a:txBody>
                  <a:tcPr marL="99060" marR="99060" marT="45729" marB="45729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O</a:t>
                      </a:r>
                    </a:p>
                  </a:txBody>
                  <a:tcPr marL="99060" marR="99060" marT="45729" marB="45729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99060" marR="99060" marT="45729" marB="45729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33" name="Group 263">
            <a:extLst>
              <a:ext uri="{FF2B5EF4-FFF2-40B4-BE49-F238E27FC236}">
                <a16:creationId xmlns:a16="http://schemas.microsoft.com/office/drawing/2014/main" id="{E19496C5-4915-4B7D-8E26-1ECE1ACFBDB2}"/>
              </a:ext>
            </a:extLst>
          </p:cNvPr>
          <p:cNvGraphicFramePr>
            <a:graphicFrameLocks noGrp="1"/>
          </p:cNvGraphicFramePr>
          <p:nvPr/>
        </p:nvGraphicFramePr>
        <p:xfrm>
          <a:off x="6752654" y="5327826"/>
          <a:ext cx="2736850" cy="1804811"/>
        </p:xfrm>
        <a:graphic>
          <a:graphicData uri="http://schemas.openxmlformats.org/drawingml/2006/table">
            <a:tbl>
              <a:tblPr/>
              <a:tblGrid>
                <a:gridCol w="8937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46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10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구분</a:t>
                      </a:r>
                    </a:p>
                  </a:txBody>
                  <a:tcPr marL="99060" marR="9906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생성</a:t>
                      </a:r>
                    </a:p>
                  </a:txBody>
                  <a:tcPr marL="99060" marR="99060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권한</a:t>
                      </a:r>
                    </a:p>
                  </a:txBody>
                  <a:tcPr marL="99060" marR="99060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10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G/W</a:t>
                      </a:r>
                      <a:r>
                        <a:rPr kumimoji="0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문서</a:t>
                      </a:r>
                    </a:p>
                  </a:txBody>
                  <a:tcPr marL="99060" marR="9906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X</a:t>
                      </a:r>
                    </a:p>
                  </a:txBody>
                  <a:tcPr marL="99060" marR="99060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읽기</a:t>
                      </a: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 </a:t>
                      </a:r>
                      <a:r>
                        <a:rPr kumimoji="0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불가</a:t>
                      </a:r>
                    </a:p>
                  </a:txBody>
                  <a:tcPr marL="99060" marR="99060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7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ERP</a:t>
                      </a:r>
                      <a:r>
                        <a:rPr kumimoji="0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문서</a:t>
                      </a:r>
                    </a:p>
                  </a:txBody>
                  <a:tcPr marL="99060" marR="9906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X</a:t>
                      </a:r>
                    </a:p>
                  </a:txBody>
                  <a:tcPr marL="99060" marR="99060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99060" marR="99060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10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기밀문서</a:t>
                      </a:r>
                    </a:p>
                  </a:txBody>
                  <a:tcPr marL="99060" marR="9906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X</a:t>
                      </a:r>
                    </a:p>
                  </a:txBody>
                  <a:tcPr marL="99060" marR="99060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99060" marR="99060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27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내부문서</a:t>
                      </a:r>
                    </a:p>
                  </a:txBody>
                  <a:tcPr marL="99060" marR="9906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X</a:t>
                      </a:r>
                    </a:p>
                  </a:txBody>
                  <a:tcPr marL="99060" marR="99060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99060" marR="99060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27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공용문서</a:t>
                      </a:r>
                    </a:p>
                  </a:txBody>
                  <a:tcPr marL="99060" marR="9906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O(</a:t>
                      </a:r>
                      <a:r>
                        <a:rPr kumimoji="0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기본</a:t>
                      </a: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)</a:t>
                      </a:r>
                    </a:p>
                  </a:txBody>
                  <a:tcPr marL="99060" marR="99060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읽기</a:t>
                      </a: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/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편집</a:t>
                      </a: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/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출력</a:t>
                      </a: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/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마킹</a:t>
                      </a: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/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권한변경</a:t>
                      </a:r>
                    </a:p>
                  </a:txBody>
                  <a:tcPr marL="99060" marR="99060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4" name="Text Box 191">
            <a:extLst>
              <a:ext uri="{FF2B5EF4-FFF2-40B4-BE49-F238E27FC236}">
                <a16:creationId xmlns:a16="http://schemas.microsoft.com/office/drawing/2014/main" id="{A6CD2ADD-54E3-4010-A68D-9DE9272FA7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8900" y="2980137"/>
            <a:ext cx="4320604" cy="606425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  <a:ea typeface="맑은 고딕" pitchFamily="50" charset="-127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  <a:ea typeface="맑은 고딕" pitchFamily="50" charset="-127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  <a:ea typeface="맑은 고딕" pitchFamily="50" charset="-127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  <a:ea typeface="맑은 고딕" pitchFamily="50" charset="-127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100" dirty="0">
                <a:solidFill>
                  <a:srgbClr val="000000"/>
                </a:solidFill>
                <a:latin typeface="나눔고딕" panose="020B0600000101010101" charset="-127"/>
                <a:ea typeface="나눔고딕" panose="020B0600000101010101" charset="-127"/>
              </a:rPr>
              <a:t>※ </a:t>
            </a:r>
            <a:r>
              <a:rPr lang="ko-KR" altLang="en-US" sz="1100" dirty="0">
                <a:solidFill>
                  <a:srgbClr val="000000"/>
                </a:solidFill>
                <a:latin typeface="나눔고딕" panose="020B0600000101010101" charset="-127"/>
                <a:ea typeface="나눔고딕" panose="020B0600000101010101" charset="-127"/>
              </a:rPr>
              <a:t> 장점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100" dirty="0">
                <a:solidFill>
                  <a:srgbClr val="000000"/>
                </a:solidFill>
                <a:latin typeface="나눔고딕" panose="020B0600000101010101" charset="-127"/>
                <a:ea typeface="나눔고딕" panose="020B0600000101010101" charset="-127"/>
              </a:rPr>
              <a:t>1. </a:t>
            </a:r>
            <a:r>
              <a:rPr lang="ko-KR" altLang="en-US" sz="1100" dirty="0">
                <a:solidFill>
                  <a:srgbClr val="000000"/>
                </a:solidFill>
                <a:latin typeface="나눔고딕" panose="020B0600000101010101" charset="-127"/>
                <a:ea typeface="나눔고딕" panose="020B0600000101010101" charset="-127"/>
              </a:rPr>
              <a:t>관리자가 지정한 정책대로 문서가 생성되기 때문에 관리 쉬움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100" dirty="0">
                <a:solidFill>
                  <a:srgbClr val="000000"/>
                </a:solidFill>
                <a:latin typeface="나눔고딕" panose="020B0600000101010101" charset="-127"/>
                <a:ea typeface="나눔고딕" panose="020B0600000101010101" charset="-127"/>
              </a:rPr>
              <a:t>2. </a:t>
            </a:r>
            <a:r>
              <a:rPr lang="ko-KR" altLang="en-US" sz="1100" dirty="0">
                <a:solidFill>
                  <a:srgbClr val="000000"/>
                </a:solidFill>
                <a:latin typeface="나눔고딕" panose="020B0600000101010101" charset="-127"/>
                <a:ea typeface="나눔고딕" panose="020B0600000101010101" charset="-127"/>
              </a:rPr>
              <a:t>범주 정책이 변경되면 기존 부여된 권한만 관리자가 수정</a:t>
            </a:r>
            <a:endParaRPr lang="en-US" altLang="ko-KR" sz="1100" dirty="0">
              <a:solidFill>
                <a:srgbClr val="000000"/>
              </a:solidFill>
              <a:latin typeface="나눔고딕" panose="020B0600000101010101" charset="-127"/>
              <a:ea typeface="나눔고딕" panose="020B0600000101010101" charset="-127"/>
            </a:endParaRPr>
          </a:p>
        </p:txBody>
      </p:sp>
      <p:sp>
        <p:nvSpPr>
          <p:cNvPr id="35" name="Text Box 191">
            <a:extLst>
              <a:ext uri="{FF2B5EF4-FFF2-40B4-BE49-F238E27FC236}">
                <a16:creationId xmlns:a16="http://schemas.microsoft.com/office/drawing/2014/main" id="{DB8A8028-06E3-4F31-BAED-D675C15D77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8900" y="3611432"/>
            <a:ext cx="4320604" cy="774700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  <a:ea typeface="맑은 고딕" pitchFamily="50" charset="-127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  <a:ea typeface="맑은 고딕" pitchFamily="50" charset="-127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  <a:ea typeface="맑은 고딕" pitchFamily="50" charset="-127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  <a:ea typeface="맑은 고딕" pitchFamily="50" charset="-127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100" dirty="0">
                <a:solidFill>
                  <a:srgbClr val="000000"/>
                </a:solidFill>
                <a:latin typeface="나눔고딕" panose="020B0600000101010101" charset="-127"/>
                <a:ea typeface="나눔고딕" panose="020B0600000101010101" charset="-127"/>
              </a:rPr>
              <a:t>※ </a:t>
            </a:r>
            <a:r>
              <a:rPr lang="ko-KR" altLang="en-US" sz="1100" dirty="0">
                <a:solidFill>
                  <a:srgbClr val="000000"/>
                </a:solidFill>
                <a:latin typeface="나눔고딕" panose="020B0600000101010101" charset="-127"/>
                <a:ea typeface="나눔고딕" panose="020B0600000101010101" charset="-127"/>
              </a:rPr>
              <a:t> 단점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100" dirty="0">
                <a:solidFill>
                  <a:srgbClr val="000000"/>
                </a:solidFill>
                <a:latin typeface="나눔고딕" panose="020B0600000101010101" charset="-127"/>
                <a:ea typeface="나눔고딕" panose="020B0600000101010101" charset="-127"/>
              </a:rPr>
              <a:t>1. </a:t>
            </a:r>
            <a:r>
              <a:rPr lang="ko-KR" altLang="en-US" sz="1100" dirty="0">
                <a:solidFill>
                  <a:srgbClr val="000000"/>
                </a:solidFill>
                <a:latin typeface="나눔고딕" panose="020B0600000101010101" charset="-127"/>
                <a:ea typeface="나눔고딕" panose="020B0600000101010101" charset="-127"/>
              </a:rPr>
              <a:t>타 사용자에게 문서 유통 시 권한이 없어 못 읽는 현상 발생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o-KR" altLang="en-US" sz="1100" dirty="0">
                <a:solidFill>
                  <a:srgbClr val="000000"/>
                </a:solidFill>
                <a:latin typeface="나눔고딕" panose="020B0600000101010101" charset="-127"/>
                <a:ea typeface="나눔고딕" panose="020B0600000101010101" charset="-127"/>
              </a:rPr>
              <a:t>   </a:t>
            </a:r>
            <a:r>
              <a:rPr lang="en-US" altLang="ko-KR" sz="1100" dirty="0">
                <a:solidFill>
                  <a:srgbClr val="000000"/>
                </a:solidFill>
                <a:latin typeface="나눔고딕" panose="020B0600000101010101" charset="-127"/>
                <a:ea typeface="나눔고딕" panose="020B0600000101010101" charset="-127"/>
              </a:rPr>
              <a:t>(</a:t>
            </a:r>
            <a:r>
              <a:rPr lang="ko-KR" altLang="en-US" sz="1100" dirty="0">
                <a:solidFill>
                  <a:srgbClr val="000000"/>
                </a:solidFill>
                <a:latin typeface="나눔고딕" panose="020B0600000101010101" charset="-127"/>
                <a:ea typeface="나눔고딕" panose="020B0600000101010101" charset="-127"/>
              </a:rPr>
              <a:t>예</a:t>
            </a:r>
            <a:r>
              <a:rPr lang="en-US" altLang="ko-KR" sz="1100" dirty="0">
                <a:solidFill>
                  <a:srgbClr val="000000"/>
                </a:solidFill>
                <a:latin typeface="나눔고딕" panose="020B0600000101010101" charset="-127"/>
                <a:ea typeface="나눔고딕" panose="020B0600000101010101" charset="-127"/>
              </a:rPr>
              <a:t>: </a:t>
            </a:r>
            <a:r>
              <a:rPr lang="ko-KR" altLang="en-US" sz="1100" dirty="0">
                <a:solidFill>
                  <a:srgbClr val="000000"/>
                </a:solidFill>
                <a:latin typeface="나눔고딕" panose="020B0600000101010101" charset="-127"/>
                <a:ea typeface="나눔고딕" panose="020B0600000101010101" charset="-127"/>
              </a:rPr>
              <a:t>임원이 생성한 기밀문서를 담당자 못 읽는 현상</a:t>
            </a:r>
            <a:r>
              <a:rPr lang="en-US" altLang="ko-KR" sz="1100" dirty="0">
                <a:solidFill>
                  <a:srgbClr val="000000"/>
                </a:solidFill>
                <a:latin typeface="나눔고딕" panose="020B0600000101010101" charset="-127"/>
                <a:ea typeface="나눔고딕" panose="020B0600000101010101" charset="-127"/>
              </a:rPr>
              <a:t>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100" dirty="0">
                <a:solidFill>
                  <a:srgbClr val="000000"/>
                </a:solidFill>
                <a:latin typeface="나눔고딕" panose="020B0600000101010101" charset="-127"/>
                <a:ea typeface="나눔고딕" panose="020B0600000101010101" charset="-127"/>
              </a:rPr>
              <a:t>2. </a:t>
            </a:r>
            <a:r>
              <a:rPr lang="ko-KR" altLang="en-US" sz="1100" dirty="0">
                <a:solidFill>
                  <a:srgbClr val="000000"/>
                </a:solidFill>
                <a:latin typeface="나눔고딕" panose="020B0600000101010101" charset="-127"/>
                <a:ea typeface="나눔고딕" panose="020B0600000101010101" charset="-127"/>
              </a:rPr>
              <a:t>생성자에게 권한변경 권한이 있어야 범주 변경하여 발송 가능</a:t>
            </a:r>
          </a:p>
        </p:txBody>
      </p:sp>
      <p:cxnSp>
        <p:nvCxnSpPr>
          <p:cNvPr id="36" name="AutoShape 175">
            <a:extLst>
              <a:ext uri="{FF2B5EF4-FFF2-40B4-BE49-F238E27FC236}">
                <a16:creationId xmlns:a16="http://schemas.microsoft.com/office/drawing/2014/main" id="{51EC6046-1B14-4479-8D2C-94ECFBFDAAD3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128838" y="2713437"/>
            <a:ext cx="1157287" cy="819150"/>
          </a:xfrm>
          <a:prstGeom prst="straightConnector1">
            <a:avLst/>
          </a:prstGeom>
          <a:noFill/>
          <a:ln w="3175">
            <a:solidFill>
              <a:schemeClr val="bg1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" name="AutoShape 175">
            <a:extLst>
              <a:ext uri="{FF2B5EF4-FFF2-40B4-BE49-F238E27FC236}">
                <a16:creationId xmlns:a16="http://schemas.microsoft.com/office/drawing/2014/main" id="{99F6130D-810B-4C9D-ADEA-764A34F030CF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128838" y="2986487"/>
            <a:ext cx="1157287" cy="546100"/>
          </a:xfrm>
          <a:prstGeom prst="straightConnector1">
            <a:avLst/>
          </a:prstGeom>
          <a:noFill/>
          <a:ln w="3175">
            <a:solidFill>
              <a:schemeClr val="bg1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" name="AutoShape 175">
            <a:extLst>
              <a:ext uri="{FF2B5EF4-FFF2-40B4-BE49-F238E27FC236}">
                <a16:creationId xmlns:a16="http://schemas.microsoft.com/office/drawing/2014/main" id="{0B4D692B-BBE5-42ED-B3FA-4DD97BCA1D6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128838" y="3532587"/>
            <a:ext cx="1157287" cy="273050"/>
          </a:xfrm>
          <a:prstGeom prst="straightConnector1">
            <a:avLst/>
          </a:prstGeom>
          <a:noFill/>
          <a:ln w="3175">
            <a:solidFill>
              <a:schemeClr val="bg1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" name="AutoShape 175">
            <a:extLst>
              <a:ext uri="{FF2B5EF4-FFF2-40B4-BE49-F238E27FC236}">
                <a16:creationId xmlns:a16="http://schemas.microsoft.com/office/drawing/2014/main" id="{700BABB0-14B2-4579-95FD-DF3F0E107D4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128838" y="3532587"/>
            <a:ext cx="1157287" cy="546100"/>
          </a:xfrm>
          <a:prstGeom prst="straightConnector1">
            <a:avLst/>
          </a:prstGeom>
          <a:noFill/>
          <a:ln w="3175">
            <a:solidFill>
              <a:schemeClr val="bg1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" name="AutoShape 175">
            <a:extLst>
              <a:ext uri="{FF2B5EF4-FFF2-40B4-BE49-F238E27FC236}">
                <a16:creationId xmlns:a16="http://schemas.microsoft.com/office/drawing/2014/main" id="{25E71200-B033-4C5D-BA30-C9078167716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128838" y="3805637"/>
            <a:ext cx="1157287" cy="273050"/>
          </a:xfrm>
          <a:prstGeom prst="straightConnector1">
            <a:avLst/>
          </a:prstGeom>
          <a:noFill/>
          <a:ln w="3175">
            <a:solidFill>
              <a:schemeClr val="bg1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799811694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5D65A39-5CE1-4973-9C1E-5FA5461808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73479" y="639658"/>
            <a:ext cx="7067086" cy="396877"/>
          </a:xfrm>
        </p:spPr>
        <p:txBody>
          <a:bodyPr/>
          <a:lstStyle/>
          <a:p>
            <a:r>
              <a:rPr lang="ko-KR" altLang="en-US" dirty="0"/>
              <a:t>암호화 정책</a:t>
            </a:r>
            <a:r>
              <a:rPr lang="en-US" altLang="ko-KR" dirty="0"/>
              <a:t>(3/4)</a:t>
            </a:r>
            <a:endParaRPr lang="ko-KR" altLang="en-US" dirty="0"/>
          </a:p>
        </p:txBody>
      </p:sp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B70E714C-11EE-481C-A973-59B31ECD00E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anchor="ctr"/>
          <a:lstStyle/>
          <a:p>
            <a:r>
              <a:rPr lang="ko-KR" altLang="en-US" sz="1600" b="1" dirty="0"/>
              <a:t>별첨</a:t>
            </a:r>
            <a:r>
              <a:rPr lang="en-US" altLang="ko-KR" sz="1600" b="1" dirty="0"/>
              <a:t>1</a:t>
            </a:r>
            <a:endParaRPr lang="ko-KR" altLang="en-US" sz="1600" b="1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ECECD3BD-285F-443F-9B40-CCFA9ED701E2}"/>
              </a:ext>
            </a:extLst>
          </p:cNvPr>
          <p:cNvSpPr txBox="1"/>
          <p:nvPr/>
        </p:nvSpPr>
        <p:spPr>
          <a:xfrm>
            <a:off x="327513" y="1242877"/>
            <a:ext cx="9589599" cy="312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</a:lstStyle>
          <a:p>
            <a:pPr defTabSz="96202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kumimoji="1" b="0" i="0" normalizeH="0" noProof="0">
                <a:uLnTx/>
                <a:uFillTx/>
                <a:latin typeface="굴림" charset="-127"/>
                <a:ea typeface="굴림" charset="-127"/>
                <a:cs typeface="+mn-cs"/>
              </a:defRPr>
            </a:pPr>
            <a:r>
              <a:rPr kumimoji="1" lang="en-US" altLang="ko-KR" sz="1300" b="1" dirty="0">
                <a:ln>
                  <a:solidFill>
                    <a:schemeClr val="accent1">
                      <a:alpha val="10000"/>
                    </a:scheme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DAC</a:t>
            </a:r>
            <a:r>
              <a:rPr kumimoji="1" lang="ko-KR" altLang="en-US" sz="1300" b="1" dirty="0">
                <a:ln>
                  <a:solidFill>
                    <a:schemeClr val="accent1">
                      <a:alpha val="10000"/>
                    </a:scheme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방식</a:t>
            </a:r>
            <a:r>
              <a:rPr kumimoji="1" lang="en-US" altLang="ko-KR" sz="1300" b="1" dirty="0">
                <a:ln>
                  <a:solidFill>
                    <a:schemeClr val="accent1">
                      <a:alpha val="10000"/>
                    </a:scheme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kumimoji="1" lang="ko-KR" altLang="en-US" sz="1300" b="1" dirty="0">
                <a:ln>
                  <a:solidFill>
                    <a:schemeClr val="accent1">
                      <a:alpha val="10000"/>
                    </a:scheme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개인</a:t>
            </a:r>
            <a:r>
              <a:rPr kumimoji="1" lang="en-US" altLang="ko-KR" sz="1300" b="1" dirty="0">
                <a:ln>
                  <a:solidFill>
                    <a:schemeClr val="accent1">
                      <a:alpha val="10000"/>
                    </a:scheme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kumimoji="1" lang="ko-KR" altLang="en-US" sz="1300" b="1" dirty="0">
                <a:ln>
                  <a:solidFill>
                    <a:schemeClr val="accent1">
                      <a:alpha val="10000"/>
                    </a:scheme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그룹</a:t>
            </a:r>
            <a:r>
              <a:rPr kumimoji="1" lang="en-US" altLang="ko-KR" sz="1300" b="1" dirty="0">
                <a:ln>
                  <a:solidFill>
                    <a:schemeClr val="accent1">
                      <a:alpha val="10000"/>
                    </a:scheme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</a:p>
        </p:txBody>
      </p:sp>
      <p:sp>
        <p:nvSpPr>
          <p:cNvPr id="5" name="직사각형 37">
            <a:extLst>
              <a:ext uri="{FF2B5EF4-FFF2-40B4-BE49-F238E27FC236}">
                <a16:creationId xmlns:a16="http://schemas.microsoft.com/office/drawing/2014/main" id="{398BE2E2-715B-4CD5-B52D-00923A948D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925" y="1583266"/>
            <a:ext cx="4321175" cy="28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2000" tIns="0" bIns="0">
            <a:spAutoFit/>
          </a:bodyPr>
          <a:lstStyle>
            <a:lvl1pPr marL="87313" indent="-87313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  <a:ea typeface="맑은 고딕" pitchFamily="50" charset="-127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  <a:ea typeface="맑은 고딕" pitchFamily="50" charset="-127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  <a:ea typeface="맑은 고딕" pitchFamily="50" charset="-127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  <a:ea typeface="맑은 고딕" pitchFamily="50" charset="-127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ea typeface="맑은 고딕" pitchFamily="50" charset="-127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ko-KR" altLang="en-US" sz="1400" u="sng" dirty="0">
                <a:solidFill>
                  <a:srgbClr val="000000"/>
                </a:solidFill>
                <a:latin typeface="나눔고딕" panose="020B0600000101010101" charset="-127"/>
                <a:ea typeface="나눔고딕" panose="020B0600000101010101" charset="-127"/>
              </a:rPr>
              <a:t>개인</a:t>
            </a:r>
            <a:r>
              <a:rPr lang="en-US" altLang="ko-KR" sz="1400" u="sng" dirty="0">
                <a:solidFill>
                  <a:srgbClr val="000000"/>
                </a:solidFill>
                <a:latin typeface="나눔고딕" panose="020B0600000101010101" charset="-127"/>
                <a:ea typeface="나눔고딕" panose="020B0600000101010101" charset="-127"/>
              </a:rPr>
              <a:t>/</a:t>
            </a:r>
            <a:r>
              <a:rPr lang="ko-KR" altLang="en-US" sz="1400" u="sng" dirty="0">
                <a:solidFill>
                  <a:srgbClr val="000000"/>
                </a:solidFill>
                <a:latin typeface="나눔고딕" panose="020B0600000101010101" charset="-127"/>
                <a:ea typeface="나눔고딕" panose="020B0600000101010101" charset="-127"/>
              </a:rPr>
              <a:t>그룹 문서 예시</a:t>
            </a:r>
            <a:r>
              <a:rPr lang="en-US" altLang="ko-KR" sz="1400" u="sng" dirty="0">
                <a:solidFill>
                  <a:srgbClr val="000000"/>
                </a:solidFill>
                <a:latin typeface="나눔고딕" panose="020B0600000101010101" charset="-127"/>
                <a:ea typeface="나눔고딕" panose="020B0600000101010101" charset="-127"/>
              </a:rPr>
              <a:t> </a:t>
            </a:r>
          </a:p>
        </p:txBody>
      </p:sp>
      <p:sp>
        <p:nvSpPr>
          <p:cNvPr id="6" name="직사각형 37">
            <a:extLst>
              <a:ext uri="{FF2B5EF4-FFF2-40B4-BE49-F238E27FC236}">
                <a16:creationId xmlns:a16="http://schemas.microsoft.com/office/drawing/2014/main" id="{D4C74A38-CD83-42D9-9669-DD8E7459D0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8901" y="1570037"/>
            <a:ext cx="4321174" cy="28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2000" tIns="0" bIns="0">
            <a:spAutoFit/>
          </a:bodyPr>
          <a:lstStyle>
            <a:lvl1pPr marL="87313" indent="-87313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  <a:ea typeface="맑은 고딕" pitchFamily="50" charset="-127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  <a:ea typeface="맑은 고딕" pitchFamily="50" charset="-127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  <a:ea typeface="맑은 고딕" pitchFamily="50" charset="-127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  <a:ea typeface="맑은 고딕" pitchFamily="50" charset="-127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ea typeface="맑은 고딕" pitchFamily="50" charset="-127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ko-KR" altLang="en-US" sz="1400" u="sng">
                <a:solidFill>
                  <a:srgbClr val="000000"/>
                </a:solidFill>
                <a:latin typeface="나눔고딕" panose="020B0600000101010101" charset="-127"/>
                <a:ea typeface="나눔고딕" panose="020B0600000101010101" charset="-127"/>
              </a:rPr>
              <a:t>개인</a:t>
            </a:r>
            <a:r>
              <a:rPr lang="en-US" altLang="ko-KR" sz="1400" u="sng">
                <a:solidFill>
                  <a:srgbClr val="000000"/>
                </a:solidFill>
                <a:latin typeface="나눔고딕" panose="020B0600000101010101" charset="-127"/>
                <a:ea typeface="나눔고딕" panose="020B0600000101010101" charset="-127"/>
              </a:rPr>
              <a:t>/</a:t>
            </a:r>
            <a:r>
              <a:rPr lang="ko-KR" altLang="en-US" sz="1400" u="sng">
                <a:solidFill>
                  <a:srgbClr val="000000"/>
                </a:solidFill>
                <a:latin typeface="나눔고딕" panose="020B0600000101010101" charset="-127"/>
                <a:ea typeface="나눔고딕" panose="020B0600000101010101" charset="-127"/>
              </a:rPr>
              <a:t>그룹 문서 구성 방법</a:t>
            </a:r>
            <a:r>
              <a:rPr lang="en-US" altLang="ko-KR" sz="1400" u="sng">
                <a:solidFill>
                  <a:srgbClr val="000000"/>
                </a:solidFill>
                <a:latin typeface="나눔고딕" panose="020B0600000101010101" charset="-127"/>
                <a:ea typeface="나눔고딕" panose="020B0600000101010101" charset="-127"/>
              </a:rPr>
              <a:t> </a:t>
            </a:r>
          </a:p>
        </p:txBody>
      </p:sp>
      <p:sp>
        <p:nvSpPr>
          <p:cNvPr id="7" name="TextBox 35">
            <a:extLst>
              <a:ext uri="{FF2B5EF4-FFF2-40B4-BE49-F238E27FC236}">
                <a16:creationId xmlns:a16="http://schemas.microsoft.com/office/drawing/2014/main" id="{F86E434A-3B0C-4746-9CA6-3EF5B55EE4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925" y="1989145"/>
            <a:ext cx="1106488" cy="279400"/>
          </a:xfrm>
          <a:prstGeom prst="rect">
            <a:avLst/>
          </a:prstGeom>
          <a:solidFill>
            <a:schemeClr val="tx2">
              <a:lumMod val="20000"/>
              <a:lumOff val="80000"/>
              <a:alpha val="70195"/>
            </a:schemeClr>
          </a:solidFill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marL="85725" indent="-85725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  <a:ea typeface="맑은 고딕" pitchFamily="50" charset="-127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  <a:ea typeface="맑은 고딕" pitchFamily="50" charset="-127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  <a:ea typeface="맑은 고딕" pitchFamily="50" charset="-127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  <a:ea typeface="맑은 고딕" pitchFamily="50" charset="-127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ea typeface="맑은 고딕" pitchFamily="50" charset="-127"/>
              </a:defRPr>
            </a:lvl9pPr>
          </a:lstStyle>
          <a:p>
            <a:pPr algn="ctr">
              <a:lnSpc>
                <a:spcPct val="97000"/>
              </a:lnSpc>
              <a:spcBef>
                <a:spcPct val="15000"/>
              </a:spcBef>
              <a:buClrTx/>
              <a:buSzTx/>
              <a:buFontTx/>
              <a:buNone/>
            </a:pPr>
            <a:r>
              <a:rPr lang="ko-KR" altLang="en-US" sz="1200" dirty="0">
                <a:solidFill>
                  <a:srgbClr val="000000"/>
                </a:solidFill>
                <a:latin typeface="나눔고딕" panose="020B0600000101010101" charset="-127"/>
                <a:ea typeface="나눔고딕" panose="020B0600000101010101" charset="-127"/>
              </a:rPr>
              <a:t>회사전체</a:t>
            </a:r>
          </a:p>
        </p:txBody>
      </p:sp>
      <p:sp>
        <p:nvSpPr>
          <p:cNvPr id="8" name="TextBox 35">
            <a:extLst>
              <a:ext uri="{FF2B5EF4-FFF2-40B4-BE49-F238E27FC236}">
                <a16:creationId xmlns:a16="http://schemas.microsoft.com/office/drawing/2014/main" id="{7CC22025-860B-4479-9D52-73159AB103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7013" y="2493970"/>
            <a:ext cx="1106487" cy="279400"/>
          </a:xfrm>
          <a:prstGeom prst="rect">
            <a:avLst/>
          </a:prstGeom>
          <a:solidFill>
            <a:schemeClr val="tx2">
              <a:lumMod val="20000"/>
              <a:lumOff val="80000"/>
              <a:alpha val="70195"/>
            </a:schemeClr>
          </a:solidFill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marL="85725" indent="-85725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  <a:ea typeface="맑은 고딕" pitchFamily="50" charset="-127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  <a:ea typeface="맑은 고딕" pitchFamily="50" charset="-127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  <a:ea typeface="맑은 고딕" pitchFamily="50" charset="-127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  <a:ea typeface="맑은 고딕" pitchFamily="50" charset="-127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ea typeface="맑은 고딕" pitchFamily="50" charset="-127"/>
              </a:defRPr>
            </a:lvl9pPr>
          </a:lstStyle>
          <a:p>
            <a:pPr algn="ctr">
              <a:lnSpc>
                <a:spcPct val="97000"/>
              </a:lnSpc>
              <a:spcBef>
                <a:spcPct val="15000"/>
              </a:spcBef>
              <a:buClrTx/>
              <a:buSzTx/>
              <a:buFontTx/>
              <a:buNone/>
            </a:pPr>
            <a:r>
              <a:rPr lang="ko-KR" altLang="en-US" sz="1200" dirty="0">
                <a:solidFill>
                  <a:srgbClr val="000000"/>
                </a:solidFill>
                <a:latin typeface="나눔고딕" panose="020B0600000101010101" charset="-127"/>
                <a:ea typeface="나눔고딕" panose="020B0600000101010101" charset="-127"/>
              </a:rPr>
              <a:t>임원실</a:t>
            </a:r>
          </a:p>
        </p:txBody>
      </p:sp>
      <p:graphicFrame>
        <p:nvGraphicFramePr>
          <p:cNvPr id="9" name="Group 235">
            <a:extLst>
              <a:ext uri="{FF2B5EF4-FFF2-40B4-BE49-F238E27FC236}">
                <a16:creationId xmlns:a16="http://schemas.microsoft.com/office/drawing/2014/main" id="{D840598D-FFEC-4BC3-8B0D-69BCBC9F5244}"/>
              </a:ext>
            </a:extLst>
          </p:cNvPr>
          <p:cNvGraphicFramePr>
            <a:graphicFrameLocks noGrp="1"/>
          </p:cNvGraphicFramePr>
          <p:nvPr/>
        </p:nvGraphicFramePr>
        <p:xfrm>
          <a:off x="3168650" y="2430470"/>
          <a:ext cx="1100138" cy="1097000"/>
        </p:xfrm>
        <a:graphic>
          <a:graphicData uri="http://schemas.openxmlformats.org/drawingml/2006/table">
            <a:tbl>
              <a:tblPr/>
              <a:tblGrid>
                <a:gridCol w="11001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42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사용자</a:t>
                      </a:r>
                      <a:r>
                        <a:rPr kumimoji="0" lang="en-US" altLang="ko-K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</a:t>
                      </a:r>
                    </a:p>
                  </a:txBody>
                  <a:tcPr marL="99060" marR="99060" marT="45685" marB="45685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사용자</a:t>
                      </a:r>
                      <a:r>
                        <a:rPr kumimoji="0" lang="en-US" altLang="ko-K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2</a:t>
                      </a:r>
                    </a:p>
                  </a:txBody>
                  <a:tcPr marL="99060" marR="99060" marT="45685" marB="45685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….</a:t>
                      </a:r>
                    </a:p>
                  </a:txBody>
                  <a:tcPr marL="99060" marR="99060" marT="45685" marB="45685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사용자</a:t>
                      </a:r>
                      <a:r>
                        <a:rPr kumimoji="0" lang="en-US" altLang="ko-K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N</a:t>
                      </a:r>
                    </a:p>
                  </a:txBody>
                  <a:tcPr marL="99060" marR="99060" marT="45685" marB="45685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Text Box 191">
            <a:extLst>
              <a:ext uri="{FF2B5EF4-FFF2-40B4-BE49-F238E27FC236}">
                <a16:creationId xmlns:a16="http://schemas.microsoft.com/office/drawing/2014/main" id="{7D9804C9-0AC8-4CA9-AEED-8658E60DA2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8900" y="2011370"/>
            <a:ext cx="4320604" cy="606425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  <a:ea typeface="맑은 고딕" pitchFamily="50" charset="-127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  <a:ea typeface="맑은 고딕" pitchFamily="50" charset="-127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  <a:ea typeface="맑은 고딕" pitchFamily="50" charset="-127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  <a:ea typeface="맑은 고딕" pitchFamily="50" charset="-127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100" dirty="0">
                <a:solidFill>
                  <a:srgbClr val="000000"/>
                </a:solidFill>
                <a:latin typeface="나눔고딕" panose="020B0600000101010101" charset="-127"/>
                <a:ea typeface="나눔고딕" panose="020B0600000101010101" charset="-127"/>
              </a:rPr>
              <a:t>※ </a:t>
            </a:r>
            <a:r>
              <a:rPr lang="ko-KR" altLang="en-US" sz="1100" dirty="0">
                <a:solidFill>
                  <a:srgbClr val="000000"/>
                </a:solidFill>
                <a:latin typeface="나눔고딕" panose="020B0600000101010101" charset="-127"/>
                <a:ea typeface="나눔고딕" panose="020B0600000101010101" charset="-127"/>
              </a:rPr>
              <a:t> </a:t>
            </a:r>
            <a:r>
              <a:rPr lang="en-US" altLang="ko-KR" sz="1100" dirty="0">
                <a:solidFill>
                  <a:srgbClr val="000000"/>
                </a:solidFill>
                <a:latin typeface="나눔고딕" panose="020B0600000101010101" charset="-127"/>
                <a:ea typeface="나눔고딕" panose="020B0600000101010101" charset="-127"/>
              </a:rPr>
              <a:t>DAC </a:t>
            </a:r>
            <a:r>
              <a:rPr lang="ko-KR" altLang="en-US" sz="1100" dirty="0">
                <a:solidFill>
                  <a:srgbClr val="000000"/>
                </a:solidFill>
                <a:latin typeface="나눔고딕" panose="020B0600000101010101" charset="-127"/>
                <a:ea typeface="나눔고딕" panose="020B0600000101010101" charset="-127"/>
              </a:rPr>
              <a:t>정책 구성방식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100" dirty="0">
                <a:solidFill>
                  <a:srgbClr val="000000"/>
                </a:solidFill>
                <a:latin typeface="나눔고딕" panose="020B0600000101010101" charset="-127"/>
                <a:ea typeface="나눔고딕" panose="020B0600000101010101" charset="-127"/>
              </a:rPr>
              <a:t>1. </a:t>
            </a:r>
            <a:r>
              <a:rPr lang="ko-KR" altLang="en-US" sz="1100" dirty="0">
                <a:solidFill>
                  <a:srgbClr val="000000"/>
                </a:solidFill>
                <a:latin typeface="나눔고딕" panose="020B0600000101010101" charset="-127"/>
                <a:ea typeface="나눔고딕" panose="020B0600000101010101" charset="-127"/>
              </a:rPr>
              <a:t>각 그룹별</a:t>
            </a:r>
            <a:r>
              <a:rPr lang="en-US" altLang="ko-KR" sz="1100" dirty="0">
                <a:solidFill>
                  <a:srgbClr val="000000"/>
                </a:solidFill>
                <a:latin typeface="나눔고딕" panose="020B0600000101010101" charset="-127"/>
                <a:ea typeface="나눔고딕" panose="020B0600000101010101" charset="-127"/>
              </a:rPr>
              <a:t>/</a:t>
            </a:r>
            <a:r>
              <a:rPr lang="ko-KR" altLang="en-US" sz="1100" dirty="0">
                <a:solidFill>
                  <a:srgbClr val="000000"/>
                </a:solidFill>
                <a:latin typeface="나눔고딕" panose="020B0600000101010101" charset="-127"/>
                <a:ea typeface="나눔고딕" panose="020B0600000101010101" charset="-127"/>
              </a:rPr>
              <a:t>전사 보안정책 결정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100" dirty="0">
                <a:solidFill>
                  <a:srgbClr val="000000"/>
                </a:solidFill>
                <a:latin typeface="나눔고딕" panose="020B0600000101010101" charset="-127"/>
                <a:ea typeface="나눔고딕" panose="020B0600000101010101" charset="-127"/>
              </a:rPr>
              <a:t>2. </a:t>
            </a:r>
            <a:r>
              <a:rPr lang="ko-KR" altLang="en-US" sz="1100" dirty="0">
                <a:solidFill>
                  <a:srgbClr val="000000"/>
                </a:solidFill>
                <a:latin typeface="나눔고딕" panose="020B0600000101010101" charset="-127"/>
                <a:ea typeface="나눔고딕" panose="020B0600000101010101" charset="-127"/>
              </a:rPr>
              <a:t>자동암호화 시 기본적으로 생성되는 그룹을 설정</a:t>
            </a:r>
            <a:endParaRPr lang="en-US" altLang="ko-KR" sz="1100" dirty="0">
              <a:solidFill>
                <a:srgbClr val="000000"/>
              </a:solidFill>
              <a:latin typeface="나눔고딕" panose="020B0600000101010101" charset="-127"/>
              <a:ea typeface="나눔고딕" panose="020B0600000101010101" charset="-127"/>
            </a:endParaRPr>
          </a:p>
        </p:txBody>
      </p:sp>
      <p:sp>
        <p:nvSpPr>
          <p:cNvPr id="11" name="Text Box 191">
            <a:extLst>
              <a:ext uri="{FF2B5EF4-FFF2-40B4-BE49-F238E27FC236}">
                <a16:creationId xmlns:a16="http://schemas.microsoft.com/office/drawing/2014/main" id="{7D79DA9A-A358-44BA-BE46-47B28753FE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8900" y="2662245"/>
            <a:ext cx="4320604" cy="774700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  <a:ea typeface="맑은 고딕" pitchFamily="50" charset="-127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  <a:ea typeface="맑은 고딕" pitchFamily="50" charset="-127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  <a:ea typeface="맑은 고딕" pitchFamily="50" charset="-127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  <a:ea typeface="맑은 고딕" pitchFamily="50" charset="-127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100" dirty="0">
                <a:solidFill>
                  <a:srgbClr val="000000"/>
                </a:solidFill>
                <a:latin typeface="나눔고딕" panose="020B0600000101010101" charset="-127"/>
                <a:ea typeface="나눔고딕" panose="020B0600000101010101" charset="-127"/>
              </a:rPr>
              <a:t>※ </a:t>
            </a:r>
            <a:r>
              <a:rPr lang="ko-KR" altLang="en-US" sz="1100" dirty="0">
                <a:solidFill>
                  <a:srgbClr val="000000"/>
                </a:solidFill>
                <a:latin typeface="나눔고딕" panose="020B0600000101010101" charset="-127"/>
                <a:ea typeface="나눔고딕" panose="020B0600000101010101" charset="-127"/>
              </a:rPr>
              <a:t> 장점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100" dirty="0">
                <a:solidFill>
                  <a:srgbClr val="000000"/>
                </a:solidFill>
                <a:latin typeface="나눔고딕" panose="020B0600000101010101" charset="-127"/>
                <a:ea typeface="나눔고딕" panose="020B0600000101010101" charset="-127"/>
              </a:rPr>
              <a:t>1. </a:t>
            </a:r>
            <a:r>
              <a:rPr lang="ko-KR" altLang="en-US" sz="1100" dirty="0">
                <a:solidFill>
                  <a:srgbClr val="000000"/>
                </a:solidFill>
                <a:latin typeface="나눔고딕" panose="020B0600000101010101" charset="-127"/>
                <a:ea typeface="나눔고딕" panose="020B0600000101010101" charset="-127"/>
              </a:rPr>
              <a:t>관리자가 지정한 정책대로 전사 그룹 문서가 생성됨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100" dirty="0">
                <a:solidFill>
                  <a:srgbClr val="000000"/>
                </a:solidFill>
                <a:latin typeface="나눔고딕" panose="020B0600000101010101" charset="-127"/>
                <a:ea typeface="나눔고딕" panose="020B0600000101010101" charset="-127"/>
              </a:rPr>
              <a:t>2. </a:t>
            </a:r>
            <a:r>
              <a:rPr lang="ko-KR" altLang="en-US" sz="1100" dirty="0">
                <a:solidFill>
                  <a:srgbClr val="000000"/>
                </a:solidFill>
                <a:latin typeface="나눔고딕" panose="020B0600000101010101" charset="-127"/>
                <a:ea typeface="나눔고딕" panose="020B0600000101010101" charset="-127"/>
              </a:rPr>
              <a:t>사용자가 보안문서에 접근 그룹을 설정하여 생성 가능함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100" dirty="0">
                <a:solidFill>
                  <a:srgbClr val="000000"/>
                </a:solidFill>
                <a:latin typeface="나눔고딕" panose="020B0600000101010101" charset="-127"/>
                <a:ea typeface="나눔고딕" panose="020B0600000101010101" charset="-127"/>
              </a:rPr>
              <a:t>3. </a:t>
            </a:r>
            <a:r>
              <a:rPr lang="ko-KR" altLang="en-US" sz="1100" dirty="0">
                <a:solidFill>
                  <a:srgbClr val="000000"/>
                </a:solidFill>
                <a:latin typeface="나눔고딕" panose="020B0600000101010101" charset="-127"/>
                <a:ea typeface="나눔고딕" panose="020B0600000101010101" charset="-127"/>
              </a:rPr>
              <a:t>타 부서로의 보안문서 유통이 자유로움</a:t>
            </a:r>
            <a:endParaRPr lang="en-US" altLang="ko-KR" sz="1100" dirty="0">
              <a:solidFill>
                <a:srgbClr val="000000"/>
              </a:solidFill>
              <a:latin typeface="나눔고딕" panose="020B0600000101010101" charset="-127"/>
              <a:ea typeface="나눔고딕" panose="020B0600000101010101" charset="-127"/>
            </a:endParaRPr>
          </a:p>
        </p:txBody>
      </p:sp>
      <p:sp>
        <p:nvSpPr>
          <p:cNvPr id="12" name="Text Box 191">
            <a:extLst>
              <a:ext uri="{FF2B5EF4-FFF2-40B4-BE49-F238E27FC236}">
                <a16:creationId xmlns:a16="http://schemas.microsoft.com/office/drawing/2014/main" id="{3C6736A2-ACF1-49B0-960C-4B72DEC1E3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8900" y="3471870"/>
            <a:ext cx="4320604" cy="606425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  <a:ea typeface="맑은 고딕" pitchFamily="50" charset="-127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  <a:ea typeface="맑은 고딕" pitchFamily="50" charset="-127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  <a:ea typeface="맑은 고딕" pitchFamily="50" charset="-127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  <a:ea typeface="맑은 고딕" pitchFamily="50" charset="-127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100">
                <a:solidFill>
                  <a:srgbClr val="000000"/>
                </a:solidFill>
                <a:latin typeface="나눔고딕" panose="020B0600000101010101" charset="-127"/>
                <a:ea typeface="나눔고딕" panose="020B0600000101010101" charset="-127"/>
              </a:rPr>
              <a:t>※ </a:t>
            </a:r>
            <a:r>
              <a:rPr lang="ko-KR" altLang="en-US" sz="1100">
                <a:solidFill>
                  <a:srgbClr val="000000"/>
                </a:solidFill>
                <a:latin typeface="나눔고딕" panose="020B0600000101010101" charset="-127"/>
                <a:ea typeface="나눔고딕" panose="020B0600000101010101" charset="-127"/>
              </a:rPr>
              <a:t> 단점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charset="0"/>
              <a:buNone/>
            </a:pPr>
            <a:r>
              <a:rPr lang="en-US" altLang="ko-KR" sz="1100">
                <a:solidFill>
                  <a:srgbClr val="000000"/>
                </a:solidFill>
                <a:latin typeface="나눔고딕" panose="020B0600000101010101" charset="-127"/>
                <a:ea typeface="나눔고딕" panose="020B0600000101010101" charset="-127"/>
              </a:rPr>
              <a:t>1. </a:t>
            </a:r>
            <a:r>
              <a:rPr lang="ko-KR" altLang="en-US" sz="1100">
                <a:solidFill>
                  <a:srgbClr val="000000"/>
                </a:solidFill>
                <a:latin typeface="나눔고딕" panose="020B0600000101010101" charset="-127"/>
                <a:ea typeface="나눔고딕" panose="020B0600000101010101" charset="-127"/>
              </a:rPr>
              <a:t>문서에 대한 사용자 별 접근 권한이 달라서 문서 관리가 어려움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charset="0"/>
              <a:buNone/>
            </a:pPr>
            <a:r>
              <a:rPr lang="en-US" altLang="ko-KR" sz="1100">
                <a:solidFill>
                  <a:srgbClr val="000000"/>
                </a:solidFill>
                <a:latin typeface="나눔고딕" panose="020B0600000101010101" charset="-127"/>
                <a:ea typeface="나눔고딕" panose="020B0600000101010101" charset="-127"/>
              </a:rPr>
              <a:t>2. </a:t>
            </a:r>
            <a:r>
              <a:rPr lang="ko-KR" altLang="en-US" sz="1100">
                <a:solidFill>
                  <a:srgbClr val="000000"/>
                </a:solidFill>
                <a:latin typeface="나눔고딕" panose="020B0600000101010101" charset="-127"/>
                <a:ea typeface="나눔고딕" panose="020B0600000101010101" charset="-127"/>
              </a:rPr>
              <a:t>그룹별로 정책을 별도로 운영하면 그룹 정책관리가 어려움</a:t>
            </a:r>
          </a:p>
        </p:txBody>
      </p:sp>
      <p:sp>
        <p:nvSpPr>
          <p:cNvPr id="13" name="TextBox 35">
            <a:extLst>
              <a:ext uri="{FF2B5EF4-FFF2-40B4-BE49-F238E27FC236}">
                <a16:creationId xmlns:a16="http://schemas.microsoft.com/office/drawing/2014/main" id="{148409AD-778B-4A7B-8987-686714167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7013" y="2925770"/>
            <a:ext cx="1106487" cy="279400"/>
          </a:xfrm>
          <a:prstGeom prst="rect">
            <a:avLst/>
          </a:prstGeom>
          <a:solidFill>
            <a:schemeClr val="tx2">
              <a:lumMod val="20000"/>
              <a:lumOff val="80000"/>
              <a:alpha val="70195"/>
            </a:schemeClr>
          </a:solidFill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marL="85725" indent="-85725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  <a:ea typeface="맑은 고딕" pitchFamily="50" charset="-127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  <a:ea typeface="맑은 고딕" pitchFamily="50" charset="-127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  <a:ea typeface="맑은 고딕" pitchFamily="50" charset="-127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  <a:ea typeface="맑은 고딕" pitchFamily="50" charset="-127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ea typeface="맑은 고딕" pitchFamily="50" charset="-127"/>
              </a:defRPr>
            </a:lvl9pPr>
          </a:lstStyle>
          <a:p>
            <a:pPr algn="ctr">
              <a:lnSpc>
                <a:spcPct val="97000"/>
              </a:lnSpc>
              <a:spcBef>
                <a:spcPct val="15000"/>
              </a:spcBef>
              <a:buClrTx/>
              <a:buSzTx/>
              <a:buFontTx/>
              <a:buNone/>
            </a:pPr>
            <a:r>
              <a:rPr lang="ko-KR" altLang="en-US" sz="1200" dirty="0">
                <a:solidFill>
                  <a:srgbClr val="000000"/>
                </a:solidFill>
                <a:latin typeface="나눔고딕" panose="020B0600000101010101" charset="-127"/>
                <a:ea typeface="나눔고딕" panose="020B0600000101010101" charset="-127"/>
              </a:rPr>
              <a:t>경영기획본부</a:t>
            </a:r>
          </a:p>
        </p:txBody>
      </p:sp>
      <p:sp>
        <p:nvSpPr>
          <p:cNvPr id="14" name="TextBox 35">
            <a:extLst>
              <a:ext uri="{FF2B5EF4-FFF2-40B4-BE49-F238E27FC236}">
                <a16:creationId xmlns:a16="http://schemas.microsoft.com/office/drawing/2014/main" id="{68BF0C1B-744E-4101-B602-9D87B5B5BD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7013" y="3357570"/>
            <a:ext cx="1106487" cy="279400"/>
          </a:xfrm>
          <a:prstGeom prst="rect">
            <a:avLst/>
          </a:prstGeom>
          <a:solidFill>
            <a:schemeClr val="tx2">
              <a:lumMod val="20000"/>
              <a:lumOff val="80000"/>
              <a:alpha val="70195"/>
            </a:schemeClr>
          </a:solidFill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marL="85725" indent="-85725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  <a:ea typeface="맑은 고딕" pitchFamily="50" charset="-127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  <a:ea typeface="맑은 고딕" pitchFamily="50" charset="-127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  <a:ea typeface="맑은 고딕" pitchFamily="50" charset="-127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  <a:ea typeface="맑은 고딕" pitchFamily="50" charset="-127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ea typeface="맑은 고딕" pitchFamily="50" charset="-127"/>
              </a:defRPr>
            </a:lvl9pPr>
          </a:lstStyle>
          <a:p>
            <a:pPr algn="ctr">
              <a:lnSpc>
                <a:spcPct val="97000"/>
              </a:lnSpc>
              <a:spcBef>
                <a:spcPct val="15000"/>
              </a:spcBef>
              <a:buClrTx/>
              <a:buSzTx/>
              <a:buFontTx/>
              <a:buNone/>
            </a:pPr>
            <a:r>
              <a:rPr lang="ko-KR" altLang="en-US" sz="1200" dirty="0">
                <a:solidFill>
                  <a:srgbClr val="000000"/>
                </a:solidFill>
                <a:latin typeface="나눔고딕" panose="020B0600000101010101" charset="-127"/>
                <a:ea typeface="나눔고딕" panose="020B0600000101010101" charset="-127"/>
              </a:rPr>
              <a:t>설계부서</a:t>
            </a:r>
          </a:p>
        </p:txBody>
      </p:sp>
      <p:cxnSp>
        <p:nvCxnSpPr>
          <p:cNvPr id="15" name="꺾인 연결선 58">
            <a:extLst>
              <a:ext uri="{FF2B5EF4-FFF2-40B4-BE49-F238E27FC236}">
                <a16:creationId xmlns:a16="http://schemas.microsoft.com/office/drawing/2014/main" id="{AE009680-9311-4823-BEC3-FCD38BDE677F}"/>
              </a:ext>
            </a:extLst>
          </p:cNvPr>
          <p:cNvCxnSpPr>
            <a:cxnSpLocks noChangeShapeType="1"/>
            <a:stCxn id="7" idx="2"/>
            <a:endCxn id="8" idx="1"/>
          </p:cNvCxnSpPr>
          <p:nvPr/>
        </p:nvCxnSpPr>
        <p:spPr bwMode="auto">
          <a:xfrm rot="16200000" flipH="1">
            <a:off x="1114425" y="2251083"/>
            <a:ext cx="365125" cy="400050"/>
          </a:xfrm>
          <a:prstGeom prst="bentConnector2">
            <a:avLst/>
          </a:prstGeom>
          <a:noFill/>
          <a:ln w="3175" algn="ctr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꺾인 연결선 58">
            <a:extLst>
              <a:ext uri="{FF2B5EF4-FFF2-40B4-BE49-F238E27FC236}">
                <a16:creationId xmlns:a16="http://schemas.microsoft.com/office/drawing/2014/main" id="{31B554B4-AF7B-4399-A864-49B01E71820E}"/>
              </a:ext>
            </a:extLst>
          </p:cNvPr>
          <p:cNvCxnSpPr>
            <a:cxnSpLocks noChangeShapeType="1"/>
            <a:stCxn id="7" idx="2"/>
            <a:endCxn id="13" idx="1"/>
          </p:cNvCxnSpPr>
          <p:nvPr/>
        </p:nvCxnSpPr>
        <p:spPr bwMode="auto">
          <a:xfrm rot="16200000" flipH="1">
            <a:off x="898525" y="2466983"/>
            <a:ext cx="796925" cy="400050"/>
          </a:xfrm>
          <a:prstGeom prst="bentConnector2">
            <a:avLst/>
          </a:prstGeom>
          <a:noFill/>
          <a:ln w="3175" algn="ctr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꺾인 연결선 58">
            <a:extLst>
              <a:ext uri="{FF2B5EF4-FFF2-40B4-BE49-F238E27FC236}">
                <a16:creationId xmlns:a16="http://schemas.microsoft.com/office/drawing/2014/main" id="{5E322ABC-E154-4461-8AE0-F9FA4CFAD286}"/>
              </a:ext>
            </a:extLst>
          </p:cNvPr>
          <p:cNvCxnSpPr>
            <a:cxnSpLocks noChangeShapeType="1"/>
            <a:stCxn id="7" idx="2"/>
            <a:endCxn id="14" idx="1"/>
          </p:cNvCxnSpPr>
          <p:nvPr/>
        </p:nvCxnSpPr>
        <p:spPr bwMode="auto">
          <a:xfrm rot="16200000" flipH="1">
            <a:off x="682625" y="2682883"/>
            <a:ext cx="1228725" cy="400050"/>
          </a:xfrm>
          <a:prstGeom prst="bentConnector2">
            <a:avLst/>
          </a:prstGeom>
          <a:noFill/>
          <a:ln w="3175" algn="ctr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175">
            <a:extLst>
              <a:ext uri="{FF2B5EF4-FFF2-40B4-BE49-F238E27FC236}">
                <a16:creationId xmlns:a16="http://schemas.microsoft.com/office/drawing/2014/main" id="{5AB0AD44-0FA0-458C-889A-0796F7C98EE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603500" y="2633670"/>
            <a:ext cx="565150" cy="0"/>
          </a:xfrm>
          <a:prstGeom prst="straightConnector1">
            <a:avLst/>
          </a:prstGeom>
          <a:noFill/>
          <a:ln w="3175">
            <a:solidFill>
              <a:schemeClr val="bg1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TextBox 35">
            <a:extLst>
              <a:ext uri="{FF2B5EF4-FFF2-40B4-BE49-F238E27FC236}">
                <a16:creationId xmlns:a16="http://schemas.microsoft.com/office/drawing/2014/main" id="{1B788475-0A07-4647-AE6F-5225C18B3B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7013" y="3816357"/>
            <a:ext cx="1106487" cy="279400"/>
          </a:xfrm>
          <a:prstGeom prst="rect">
            <a:avLst/>
          </a:prstGeom>
          <a:solidFill>
            <a:schemeClr val="tx2">
              <a:lumMod val="20000"/>
              <a:lumOff val="80000"/>
              <a:alpha val="70195"/>
            </a:schemeClr>
          </a:solidFill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marL="85725" indent="-85725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  <a:ea typeface="맑은 고딕" pitchFamily="50" charset="-127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  <a:ea typeface="맑은 고딕" pitchFamily="50" charset="-127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  <a:ea typeface="맑은 고딕" pitchFamily="50" charset="-127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  <a:ea typeface="맑은 고딕" pitchFamily="50" charset="-127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ea typeface="맑은 고딕" pitchFamily="50" charset="-127"/>
              </a:defRPr>
            </a:lvl9pPr>
          </a:lstStyle>
          <a:p>
            <a:pPr algn="ctr">
              <a:lnSpc>
                <a:spcPct val="97000"/>
              </a:lnSpc>
              <a:spcBef>
                <a:spcPct val="15000"/>
              </a:spcBef>
              <a:buClrTx/>
              <a:buSzTx/>
              <a:buFontTx/>
              <a:buNone/>
            </a:pPr>
            <a:r>
              <a:rPr lang="ko-KR" altLang="en-US" sz="1200" dirty="0">
                <a:solidFill>
                  <a:srgbClr val="000000"/>
                </a:solidFill>
                <a:latin typeface="나눔고딕" panose="020B0600000101010101" charset="-127"/>
                <a:ea typeface="나눔고딕" panose="020B0600000101010101" charset="-127"/>
              </a:rPr>
              <a:t>외부직원</a:t>
            </a:r>
          </a:p>
        </p:txBody>
      </p:sp>
      <p:cxnSp>
        <p:nvCxnSpPr>
          <p:cNvPr id="20" name="꺾인 연결선 58">
            <a:extLst>
              <a:ext uri="{FF2B5EF4-FFF2-40B4-BE49-F238E27FC236}">
                <a16:creationId xmlns:a16="http://schemas.microsoft.com/office/drawing/2014/main" id="{EE7C8915-F941-4F3A-BEBB-70997B2920FE}"/>
              </a:ext>
            </a:extLst>
          </p:cNvPr>
          <p:cNvCxnSpPr>
            <a:cxnSpLocks noChangeShapeType="1"/>
            <a:stCxn id="7" idx="2"/>
            <a:endCxn id="19" idx="1"/>
          </p:cNvCxnSpPr>
          <p:nvPr/>
        </p:nvCxnSpPr>
        <p:spPr bwMode="auto">
          <a:xfrm rot="16200000" flipH="1">
            <a:off x="453232" y="2912276"/>
            <a:ext cx="1687512" cy="400050"/>
          </a:xfrm>
          <a:prstGeom prst="bentConnector2">
            <a:avLst/>
          </a:prstGeom>
          <a:noFill/>
          <a:ln w="3175" algn="ctr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1" name="Picture 11" descr="C:\Documents and Settings\KIMJE\Local Settings\Temporary Internet Files\Content.IE5\ZKQ6517F\MCj04339440000[1].png">
            <a:extLst>
              <a:ext uri="{FF2B5EF4-FFF2-40B4-BE49-F238E27FC236}">
                <a16:creationId xmlns:a16="http://schemas.microsoft.com/office/drawing/2014/main" id="{88AD6F3D-8B9F-4856-93BD-F3A9219D3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378" y="4479932"/>
            <a:ext cx="658812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9" descr="C:\Documents and Settings\KIMJE\Local Settings\Temporary Internet Files\Content.IE5\GS75CS12\MCj04339420000[1].png">
            <a:extLst>
              <a:ext uri="{FF2B5EF4-FFF2-40B4-BE49-F238E27FC236}">
                <a16:creationId xmlns:a16="http://schemas.microsoft.com/office/drawing/2014/main" id="{1FE750A7-524F-4B36-9631-6528E9241D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303" y="4437070"/>
            <a:ext cx="715962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 Box 50">
            <a:extLst>
              <a:ext uri="{FF2B5EF4-FFF2-40B4-BE49-F238E27FC236}">
                <a16:creationId xmlns:a16="http://schemas.microsoft.com/office/drawing/2014/main" id="{10BDE1DC-6A68-445F-AF02-4E5809856D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3390" y="4257682"/>
            <a:ext cx="12573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  <a:ea typeface="맑은 고딕" pitchFamily="50" charset="-127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  <a:ea typeface="맑은 고딕" pitchFamily="50" charset="-127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  <a:ea typeface="맑은 고딕" pitchFamily="50" charset="-127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  <a:ea typeface="맑은 고딕" pitchFamily="50" charset="-127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ea typeface="맑은 고딕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o-KR" altLang="en-US" sz="1000">
                <a:solidFill>
                  <a:srgbClr val="000000"/>
                </a:solidFill>
                <a:latin typeface="나눔고딕" panose="020B0600000101010101" charset="-127"/>
                <a:ea typeface="나눔고딕" panose="020B0600000101010101" charset="-127"/>
              </a:rPr>
              <a:t>임원실</a:t>
            </a:r>
            <a:endParaRPr lang="en-US" altLang="ko-KR" sz="1000">
              <a:solidFill>
                <a:srgbClr val="000000"/>
              </a:solidFill>
              <a:latin typeface="나눔고딕" panose="020B0600000101010101" charset="-127"/>
              <a:ea typeface="나눔고딕" panose="020B0600000101010101" charset="-127"/>
            </a:endParaRPr>
          </a:p>
        </p:txBody>
      </p:sp>
      <p:sp>
        <p:nvSpPr>
          <p:cNvPr id="24" name="Text Box 50">
            <a:extLst>
              <a:ext uri="{FF2B5EF4-FFF2-40B4-BE49-F238E27FC236}">
                <a16:creationId xmlns:a16="http://schemas.microsoft.com/office/drawing/2014/main" id="{D58513CE-8F08-431E-93C8-EC1C1E7E17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6453" y="4294195"/>
            <a:ext cx="14001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  <a:ea typeface="맑은 고딕" pitchFamily="50" charset="-127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  <a:ea typeface="맑은 고딕" pitchFamily="50" charset="-127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  <a:ea typeface="맑은 고딕" pitchFamily="50" charset="-127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  <a:ea typeface="맑은 고딕" pitchFamily="50" charset="-127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ea typeface="맑은 고딕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o-KR" altLang="en-US" sz="1000">
                <a:solidFill>
                  <a:srgbClr val="000000"/>
                </a:solidFill>
                <a:latin typeface="나눔고딕" panose="020B0600000101010101" charset="-127"/>
                <a:ea typeface="나눔고딕" panose="020B0600000101010101" charset="-127"/>
              </a:rPr>
              <a:t>경영기획본부</a:t>
            </a:r>
            <a:endParaRPr lang="en-US" altLang="ko-KR" sz="1000">
              <a:solidFill>
                <a:srgbClr val="000000"/>
              </a:solidFill>
              <a:latin typeface="나눔고딕" panose="020B0600000101010101" charset="-127"/>
              <a:ea typeface="나눔고딕" panose="020B0600000101010101" charset="-127"/>
            </a:endParaRPr>
          </a:p>
        </p:txBody>
      </p:sp>
      <p:pic>
        <p:nvPicPr>
          <p:cNvPr id="25" name="Picture 57" descr="C:\Documents and Settings\KIMJE\Local Settings\Temporary Internet Files\Content.IE5\EMH5497W\MCj04348740000[1].png">
            <a:extLst>
              <a:ext uri="{FF2B5EF4-FFF2-40B4-BE49-F238E27FC236}">
                <a16:creationId xmlns:a16="http://schemas.microsoft.com/office/drawing/2014/main" id="{E2E17919-8F2A-4C24-B2B4-D8E2BBD803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615" y="4500570"/>
            <a:ext cx="6985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 Box 50">
            <a:extLst>
              <a:ext uri="{FF2B5EF4-FFF2-40B4-BE49-F238E27FC236}">
                <a16:creationId xmlns:a16="http://schemas.microsoft.com/office/drawing/2014/main" id="{15F58927-E65A-4511-BCFF-44F0E0F02C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0803" y="4329120"/>
            <a:ext cx="11334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  <a:ea typeface="맑은 고딕" pitchFamily="50" charset="-127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  <a:ea typeface="맑은 고딕" pitchFamily="50" charset="-127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  <a:ea typeface="맑은 고딕" pitchFamily="50" charset="-127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  <a:ea typeface="맑은 고딕" pitchFamily="50" charset="-127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ea typeface="맑은 고딕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o-KR" altLang="en-US" sz="1000">
                <a:solidFill>
                  <a:srgbClr val="000000"/>
                </a:solidFill>
                <a:latin typeface="나눔고딕" panose="020B0600000101010101" charset="-127"/>
                <a:ea typeface="나눔고딕" panose="020B0600000101010101" charset="-127"/>
              </a:rPr>
              <a:t>외부직원</a:t>
            </a:r>
            <a:endParaRPr lang="en-US" altLang="ko-KR" sz="1000">
              <a:solidFill>
                <a:srgbClr val="000000"/>
              </a:solidFill>
              <a:latin typeface="나눔고딕" panose="020B0600000101010101" charset="-127"/>
              <a:ea typeface="나눔고딕" panose="020B0600000101010101" charset="-127"/>
            </a:endParaRPr>
          </a:p>
        </p:txBody>
      </p:sp>
      <p:graphicFrame>
        <p:nvGraphicFramePr>
          <p:cNvPr id="27" name="Group 238">
            <a:extLst>
              <a:ext uri="{FF2B5EF4-FFF2-40B4-BE49-F238E27FC236}">
                <a16:creationId xmlns:a16="http://schemas.microsoft.com/office/drawing/2014/main" id="{A086BA77-1861-4043-9BF5-AE21832F227C}"/>
              </a:ext>
            </a:extLst>
          </p:cNvPr>
          <p:cNvGraphicFramePr>
            <a:graphicFrameLocks noGrp="1"/>
          </p:cNvGraphicFramePr>
          <p:nvPr/>
        </p:nvGraphicFramePr>
        <p:xfrm>
          <a:off x="481540" y="5153032"/>
          <a:ext cx="2844800" cy="2016225"/>
        </p:xfrm>
        <a:graphic>
          <a:graphicData uri="http://schemas.openxmlformats.org/drawingml/2006/table">
            <a:tbl>
              <a:tblPr/>
              <a:tblGrid>
                <a:gridCol w="96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42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53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81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구분</a:t>
                      </a:r>
                    </a:p>
                  </a:txBody>
                  <a:tcPr marL="99060" marR="99060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생성</a:t>
                      </a:r>
                    </a:p>
                  </a:txBody>
                  <a:tcPr marL="99060" marR="99060" marT="45728" marB="45728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권한</a:t>
                      </a:r>
                    </a:p>
                  </a:txBody>
                  <a:tcPr marL="99060" marR="99060" marT="45728" marB="45728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32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개인문서</a:t>
                      </a:r>
                    </a:p>
                  </a:txBody>
                  <a:tcPr marL="99060" marR="99060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O</a:t>
                      </a:r>
                    </a:p>
                  </a:txBody>
                  <a:tcPr marL="99060" marR="99060" marT="45728" marB="45728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읽기</a:t>
                      </a: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/</a:t>
                      </a:r>
                      <a:r>
                        <a:rPr kumimoji="0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편집</a:t>
                      </a: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/</a:t>
                      </a:r>
                      <a:r>
                        <a:rPr kumimoji="0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출력</a:t>
                      </a: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/</a:t>
                      </a:r>
                      <a:r>
                        <a:rPr kumimoji="0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마킹</a:t>
                      </a: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/</a:t>
                      </a:r>
                      <a:r>
                        <a:rPr kumimoji="0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권한변경</a:t>
                      </a:r>
                    </a:p>
                  </a:txBody>
                  <a:tcPr marL="99060" marR="99060" marT="45728" marB="45728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32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외부직원문서</a:t>
                      </a:r>
                    </a:p>
                  </a:txBody>
                  <a:tcPr marL="99060" marR="99060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O</a:t>
                      </a:r>
                    </a:p>
                  </a:txBody>
                  <a:tcPr marL="99060" marR="99060" marT="45728" marB="45728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읽기</a:t>
                      </a: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/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편집</a:t>
                      </a: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/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출력</a:t>
                      </a: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/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마킹</a:t>
                      </a: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/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권한변경</a:t>
                      </a:r>
                    </a:p>
                  </a:txBody>
                  <a:tcPr marL="99060" marR="99060" marT="45728" marB="45728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32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회사전체문서</a:t>
                      </a:r>
                    </a:p>
                  </a:txBody>
                  <a:tcPr marL="99060" marR="99060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O</a:t>
                      </a:r>
                    </a:p>
                  </a:txBody>
                  <a:tcPr marL="99060" marR="99060" marT="45728" marB="45728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읽기</a:t>
                      </a: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/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편집</a:t>
                      </a: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/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출력</a:t>
                      </a: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/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마킹</a:t>
                      </a: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/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권한변경</a:t>
                      </a:r>
                    </a:p>
                  </a:txBody>
                  <a:tcPr marL="99060" marR="99060" marT="45728" marB="45728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8333">
                <a:tc gridSpan="3">
                  <a:txBody>
                    <a:bodyPr/>
                    <a:lstStyle/>
                    <a:p>
                      <a:pPr marL="171450" marR="0" lvl="0" indent="-17145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외부직원을 포함하여 특정 부서 또는 사용자에게 보안문서 사용 통제 시에는 생성자가 권한변경을 통해 권한 조정</a:t>
                      </a:r>
                    </a:p>
                  </a:txBody>
                  <a:tcPr marL="99060" marR="99060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99060" marR="99060" marT="45728" marB="45728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99060" marR="99060" marT="45728" marB="45728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8" name="Group 246">
            <a:extLst>
              <a:ext uri="{FF2B5EF4-FFF2-40B4-BE49-F238E27FC236}">
                <a16:creationId xmlns:a16="http://schemas.microsoft.com/office/drawing/2014/main" id="{3326BFBB-89A0-438C-9DF6-FD3F40ED285C}"/>
              </a:ext>
            </a:extLst>
          </p:cNvPr>
          <p:cNvGraphicFramePr>
            <a:graphicFrameLocks noGrp="1"/>
          </p:cNvGraphicFramePr>
          <p:nvPr/>
        </p:nvGraphicFramePr>
        <p:xfrm>
          <a:off x="6479115" y="5163600"/>
          <a:ext cx="2932113" cy="2005656"/>
        </p:xfrm>
        <a:graphic>
          <a:graphicData uri="http://schemas.openxmlformats.org/drawingml/2006/table">
            <a:tbl>
              <a:tblPr/>
              <a:tblGrid>
                <a:gridCol w="1020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9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1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74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구분</a:t>
                      </a:r>
                    </a:p>
                  </a:txBody>
                  <a:tcPr marL="99060" marR="99060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생성</a:t>
                      </a:r>
                    </a:p>
                  </a:txBody>
                  <a:tcPr marL="99060" marR="99060" marT="45728" marB="45728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권한</a:t>
                      </a:r>
                    </a:p>
                  </a:txBody>
                  <a:tcPr marL="99060" marR="99060" marT="45728" marB="45728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5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개인문서</a:t>
                      </a:r>
                    </a:p>
                  </a:txBody>
                  <a:tcPr marL="99060" marR="99060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O</a:t>
                      </a:r>
                    </a:p>
                  </a:txBody>
                  <a:tcPr marL="99060" marR="99060" marT="45728" marB="45728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읽기</a:t>
                      </a: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/</a:t>
                      </a:r>
                      <a:r>
                        <a:rPr kumimoji="0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편집</a:t>
                      </a: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/</a:t>
                      </a:r>
                      <a:r>
                        <a:rPr kumimoji="0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출력</a:t>
                      </a: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/</a:t>
                      </a:r>
                      <a:r>
                        <a:rPr kumimoji="0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마킹</a:t>
                      </a: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/</a:t>
                      </a:r>
                      <a:r>
                        <a:rPr kumimoji="0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권한변경</a:t>
                      </a:r>
                    </a:p>
                  </a:txBody>
                  <a:tcPr marL="99060" marR="99060" marT="45728" marB="45728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5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외부직원문서</a:t>
                      </a:r>
                    </a:p>
                  </a:txBody>
                  <a:tcPr marL="99060" marR="99060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O</a:t>
                      </a:r>
                    </a:p>
                  </a:txBody>
                  <a:tcPr marL="99060" marR="99060" marT="45728" marB="45728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읽기</a:t>
                      </a: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/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편집</a:t>
                      </a: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/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출력</a:t>
                      </a: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/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마킹</a:t>
                      </a: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/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권한변경</a:t>
                      </a:r>
                    </a:p>
                  </a:txBody>
                  <a:tcPr marL="99060" marR="99060" marT="45728" marB="45728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74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회사전체문서</a:t>
                      </a:r>
                    </a:p>
                  </a:txBody>
                  <a:tcPr marL="99060" marR="99060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X</a:t>
                      </a:r>
                    </a:p>
                  </a:txBody>
                  <a:tcPr marL="99060" marR="99060" marT="45728" marB="45728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-</a:t>
                      </a:r>
                      <a:endParaRPr kumimoji="0" lang="ko-KR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99060" marR="99060" marT="45728" marB="45728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1688">
                <a:tc gridSpan="3">
                  <a:txBody>
                    <a:bodyPr/>
                    <a:lstStyle/>
                    <a:p>
                      <a:pPr marL="171450" marR="0" lvl="0" indent="-17145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외부직원은 기본적으로 정직원이 보낸 보안문서에 대해 열람 불가능하고</a:t>
                      </a: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, 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외부직원이 생성한 문서는 기본적으로 정직원이 사용 가능</a:t>
                      </a:r>
                    </a:p>
                  </a:txBody>
                  <a:tcPr marL="99060" marR="99060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99060" marR="99060" marT="45728" marB="45728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99060" marR="99060" marT="45728" marB="45728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9" name="Group 238">
            <a:extLst>
              <a:ext uri="{FF2B5EF4-FFF2-40B4-BE49-F238E27FC236}">
                <a16:creationId xmlns:a16="http://schemas.microsoft.com/office/drawing/2014/main" id="{7261955F-7AD2-460F-BA66-C4F5A66A9AF0}"/>
              </a:ext>
            </a:extLst>
          </p:cNvPr>
          <p:cNvGraphicFramePr>
            <a:graphicFrameLocks noGrp="1"/>
          </p:cNvGraphicFramePr>
          <p:nvPr/>
        </p:nvGraphicFramePr>
        <p:xfrm>
          <a:off x="3474700" y="5153033"/>
          <a:ext cx="2844800" cy="2012061"/>
        </p:xfrm>
        <a:graphic>
          <a:graphicData uri="http://schemas.openxmlformats.org/drawingml/2006/table">
            <a:tbl>
              <a:tblPr/>
              <a:tblGrid>
                <a:gridCol w="96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42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53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76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구분</a:t>
                      </a:r>
                    </a:p>
                  </a:txBody>
                  <a:tcPr marL="99060" marR="99060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생성</a:t>
                      </a:r>
                    </a:p>
                  </a:txBody>
                  <a:tcPr marL="99060" marR="99060" marT="45728" marB="45728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권한</a:t>
                      </a:r>
                    </a:p>
                  </a:txBody>
                  <a:tcPr marL="99060" marR="99060" marT="45728" marB="45728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24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개인문서</a:t>
                      </a:r>
                    </a:p>
                  </a:txBody>
                  <a:tcPr marL="99060" marR="99060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O</a:t>
                      </a:r>
                    </a:p>
                  </a:txBody>
                  <a:tcPr marL="99060" marR="99060" marT="45728" marB="45728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읽기</a:t>
                      </a: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/</a:t>
                      </a:r>
                      <a:r>
                        <a:rPr kumimoji="0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편집</a:t>
                      </a: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/</a:t>
                      </a:r>
                      <a:r>
                        <a:rPr kumimoji="0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출력</a:t>
                      </a: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/</a:t>
                      </a:r>
                      <a:r>
                        <a:rPr kumimoji="0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마킹</a:t>
                      </a: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/</a:t>
                      </a:r>
                      <a:r>
                        <a:rPr kumimoji="0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권한변경</a:t>
                      </a:r>
                    </a:p>
                  </a:txBody>
                  <a:tcPr marL="99060" marR="99060" marT="45728" marB="45728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4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외부직원문서</a:t>
                      </a:r>
                    </a:p>
                  </a:txBody>
                  <a:tcPr marL="99060" marR="99060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O</a:t>
                      </a:r>
                    </a:p>
                  </a:txBody>
                  <a:tcPr marL="99060" marR="99060" marT="45728" marB="45728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읽기</a:t>
                      </a: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/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편집</a:t>
                      </a: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/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출력</a:t>
                      </a: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/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마킹</a:t>
                      </a: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/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권한변경</a:t>
                      </a:r>
                    </a:p>
                  </a:txBody>
                  <a:tcPr marL="99060" marR="99060" marT="45728" marB="45728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24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회사전체문서</a:t>
                      </a:r>
                    </a:p>
                  </a:txBody>
                  <a:tcPr marL="99060" marR="99060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O</a:t>
                      </a:r>
                    </a:p>
                  </a:txBody>
                  <a:tcPr marL="99060" marR="99060" marT="45728" marB="45728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읽기</a:t>
                      </a: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/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편집</a:t>
                      </a: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/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출력</a:t>
                      </a: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/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마킹</a:t>
                      </a: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/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권한변경</a:t>
                      </a:r>
                    </a:p>
                  </a:txBody>
                  <a:tcPr marL="99060" marR="99060" marT="45728" marB="45728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7180">
                <a:tc gridSpan="3">
                  <a:txBody>
                    <a:bodyPr/>
                    <a:lstStyle/>
                    <a:p>
                      <a:pPr marL="171450" marR="0" lvl="0" indent="-17145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외부직원을 포함하여 특정 부서 또는 사용자에게 보안문서 사용 통제 시에는 생성자가 권한변경을 통해 권한 조정</a:t>
                      </a:r>
                    </a:p>
                  </a:txBody>
                  <a:tcPr marL="99060" marR="99060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99060" marR="99060" marT="45728" marB="45728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99060" marR="99060" marT="45728" marB="45728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9200709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5D65A39-5CE1-4973-9C1E-5FA5461808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73479" y="639658"/>
            <a:ext cx="7067086" cy="396877"/>
          </a:xfrm>
        </p:spPr>
        <p:txBody>
          <a:bodyPr/>
          <a:lstStyle/>
          <a:p>
            <a:r>
              <a:rPr lang="ko-KR" altLang="en-US" dirty="0"/>
              <a:t>암호화 정책</a:t>
            </a:r>
            <a:r>
              <a:rPr lang="en-US" altLang="ko-KR" dirty="0"/>
              <a:t>(4/4)</a:t>
            </a:r>
            <a:endParaRPr lang="ko-KR" altLang="en-US" dirty="0"/>
          </a:p>
        </p:txBody>
      </p:sp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B70E714C-11EE-481C-A973-59B31ECD00E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anchor="ctr"/>
          <a:lstStyle/>
          <a:p>
            <a:r>
              <a:rPr lang="ko-KR" altLang="en-US" sz="1600" b="1" dirty="0"/>
              <a:t>별첨</a:t>
            </a:r>
            <a:r>
              <a:rPr lang="en-US" altLang="ko-KR" sz="1600" b="1" dirty="0"/>
              <a:t>1</a:t>
            </a:r>
            <a:endParaRPr lang="ko-KR" altLang="en-US" sz="1600" b="1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ECECD3BD-285F-443F-9B40-CCFA9ED701E2}"/>
              </a:ext>
            </a:extLst>
          </p:cNvPr>
          <p:cNvSpPr txBox="1"/>
          <p:nvPr/>
        </p:nvSpPr>
        <p:spPr>
          <a:xfrm>
            <a:off x="327513" y="1242877"/>
            <a:ext cx="9589599" cy="312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</a:lstStyle>
          <a:p>
            <a:pPr defTabSz="96202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kumimoji="1" b="0" i="0" normalizeH="0" noProof="0">
                <a:uLnTx/>
                <a:uFillTx/>
                <a:latin typeface="굴림" charset="-127"/>
                <a:ea typeface="굴림" charset="-127"/>
                <a:cs typeface="+mn-cs"/>
              </a:defRPr>
            </a:pPr>
            <a:r>
              <a:rPr kumimoji="1" lang="ko-KR" altLang="en-US" sz="1300" b="1" dirty="0">
                <a:ln>
                  <a:solidFill>
                    <a:schemeClr val="accent1">
                      <a:alpha val="10000"/>
                    </a:scheme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등급문서</a:t>
            </a:r>
            <a:endParaRPr kumimoji="1" lang="en-US" altLang="ko-KR" sz="1300" b="1" dirty="0">
              <a:ln>
                <a:solidFill>
                  <a:schemeClr val="accent1">
                    <a:alpha val="10000"/>
                  </a:schemeClr>
                </a:solidFill>
              </a:ln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" name="직사각형 37">
            <a:extLst>
              <a:ext uri="{FF2B5EF4-FFF2-40B4-BE49-F238E27FC236}">
                <a16:creationId xmlns:a16="http://schemas.microsoft.com/office/drawing/2014/main" id="{898E402A-9A68-49AC-BC17-37CD7FAEF4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6791" y="1542455"/>
            <a:ext cx="2592388" cy="28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0" bIns="0">
            <a:spAutoFit/>
          </a:bodyPr>
          <a:lstStyle>
            <a:lvl1pPr marL="87313" indent="-87313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kumimoji="1" sz="27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kumimoji="1" sz="23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kumimoji="1" sz="19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ko-KR" altLang="en-US" sz="1400" u="sng">
                <a:solidFill>
                  <a:srgbClr val="000000"/>
                </a:solidFill>
                <a:latin typeface="나눔고딕" panose="020B0600000101010101" charset="-127"/>
                <a:ea typeface="나눔고딕" panose="020B0600000101010101" charset="-127"/>
              </a:rPr>
              <a:t>등급 문서 구성 예시</a:t>
            </a:r>
            <a:r>
              <a:rPr lang="en-US" altLang="ko-KR" sz="1400" u="sng">
                <a:solidFill>
                  <a:srgbClr val="000000"/>
                </a:solidFill>
                <a:latin typeface="나눔고딕" panose="020B0600000101010101" charset="-127"/>
                <a:ea typeface="나눔고딕" panose="020B0600000101010101" charset="-127"/>
              </a:rPr>
              <a:t> </a:t>
            </a:r>
          </a:p>
        </p:txBody>
      </p:sp>
      <p:sp>
        <p:nvSpPr>
          <p:cNvPr id="6" name="TextBox 35">
            <a:extLst>
              <a:ext uri="{FF2B5EF4-FFF2-40B4-BE49-F238E27FC236}">
                <a16:creationId xmlns:a16="http://schemas.microsoft.com/office/drawing/2014/main" id="{CC30B061-3DA4-49C4-9957-3D6914155C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941" y="2021880"/>
            <a:ext cx="1106488" cy="279400"/>
          </a:xfrm>
          <a:prstGeom prst="rect">
            <a:avLst/>
          </a:prstGeom>
          <a:solidFill>
            <a:schemeClr val="tx2">
              <a:lumMod val="20000"/>
              <a:lumOff val="80000"/>
              <a:alpha val="70195"/>
            </a:schemeClr>
          </a:solidFill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marL="85725" indent="-85725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kumimoji="1" sz="27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kumimoji="1" sz="23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kumimoji="1" sz="19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>
              <a:lnSpc>
                <a:spcPct val="97000"/>
              </a:lnSpc>
              <a:spcBef>
                <a:spcPct val="15000"/>
              </a:spcBef>
              <a:buClrTx/>
              <a:buSzTx/>
              <a:buFontTx/>
              <a:buNone/>
            </a:pPr>
            <a:r>
              <a:rPr lang="ko-KR" altLang="en-US" sz="1200" dirty="0">
                <a:solidFill>
                  <a:srgbClr val="000000"/>
                </a:solidFill>
                <a:latin typeface="나눔고딕" panose="020B0600000101010101" charset="-127"/>
                <a:ea typeface="나눔고딕" panose="020B0600000101010101" charset="-127"/>
              </a:rPr>
              <a:t>사용자분류</a:t>
            </a:r>
          </a:p>
        </p:txBody>
      </p:sp>
      <p:graphicFrame>
        <p:nvGraphicFramePr>
          <p:cNvPr id="7" name="Group 167">
            <a:extLst>
              <a:ext uri="{FF2B5EF4-FFF2-40B4-BE49-F238E27FC236}">
                <a16:creationId xmlns:a16="http://schemas.microsoft.com/office/drawing/2014/main" id="{75141F09-6FA1-4B61-8085-8A1310382BD9}"/>
              </a:ext>
            </a:extLst>
          </p:cNvPr>
          <p:cNvGraphicFramePr>
            <a:graphicFrameLocks noGrp="1"/>
          </p:cNvGraphicFramePr>
          <p:nvPr/>
        </p:nvGraphicFramePr>
        <p:xfrm>
          <a:off x="566291" y="2301280"/>
          <a:ext cx="1100138" cy="1371600"/>
        </p:xfrm>
        <a:graphic>
          <a:graphicData uri="http://schemas.openxmlformats.org/drawingml/2006/table">
            <a:tbl>
              <a:tblPr/>
              <a:tblGrid>
                <a:gridCol w="11001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3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임원</a:t>
                      </a:r>
                    </a:p>
                  </a:txBody>
                  <a:tcPr marL="99060" marR="99060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부장</a:t>
                      </a:r>
                    </a:p>
                  </a:txBody>
                  <a:tcPr marL="99060" marR="99060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3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대리</a:t>
                      </a:r>
                    </a:p>
                  </a:txBody>
                  <a:tcPr marL="99060" marR="99060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3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분류미지정</a:t>
                      </a:r>
                    </a:p>
                  </a:txBody>
                  <a:tcPr marL="99060" marR="99060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3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외부직원</a:t>
                      </a:r>
                    </a:p>
                  </a:txBody>
                  <a:tcPr marL="99060" marR="99060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TextBox 35">
            <a:extLst>
              <a:ext uri="{FF2B5EF4-FFF2-40B4-BE49-F238E27FC236}">
                <a16:creationId xmlns:a16="http://schemas.microsoft.com/office/drawing/2014/main" id="{C25AFA97-1724-48B9-9241-24AA9F1104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8204" y="2021880"/>
            <a:ext cx="1978025" cy="279400"/>
          </a:xfrm>
          <a:prstGeom prst="rect">
            <a:avLst/>
          </a:prstGeom>
          <a:solidFill>
            <a:schemeClr val="tx2">
              <a:lumMod val="20000"/>
              <a:lumOff val="80000"/>
              <a:alpha val="70195"/>
            </a:schemeClr>
          </a:solidFill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marL="85725" indent="-85725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kumimoji="1" sz="27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kumimoji="1" sz="23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kumimoji="1" sz="19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>
              <a:lnSpc>
                <a:spcPct val="97000"/>
              </a:lnSpc>
              <a:spcBef>
                <a:spcPct val="15000"/>
              </a:spcBef>
              <a:buClrTx/>
              <a:buSzTx/>
              <a:buFontTx/>
              <a:buNone/>
            </a:pPr>
            <a:r>
              <a:rPr lang="ko-KR" altLang="en-US" sz="1200" dirty="0">
                <a:solidFill>
                  <a:srgbClr val="000000"/>
                </a:solidFill>
                <a:latin typeface="나눔고딕" panose="020B0600000101010101" charset="-127"/>
                <a:ea typeface="나눔고딕" panose="020B0600000101010101" charset="-127"/>
              </a:rPr>
              <a:t>접근대상</a:t>
            </a:r>
          </a:p>
        </p:txBody>
      </p:sp>
      <p:graphicFrame>
        <p:nvGraphicFramePr>
          <p:cNvPr id="9" name="Group 163">
            <a:extLst>
              <a:ext uri="{FF2B5EF4-FFF2-40B4-BE49-F238E27FC236}">
                <a16:creationId xmlns:a16="http://schemas.microsoft.com/office/drawing/2014/main" id="{0756FAE6-EB91-48E0-8D93-6A223AF4FC30}"/>
              </a:ext>
            </a:extLst>
          </p:cNvPr>
          <p:cNvGraphicFramePr>
            <a:graphicFrameLocks noGrp="1"/>
          </p:cNvGraphicFramePr>
          <p:nvPr/>
        </p:nvGraphicFramePr>
        <p:xfrm>
          <a:off x="1898204" y="2301280"/>
          <a:ext cx="1978025" cy="1371600"/>
        </p:xfrm>
        <a:graphic>
          <a:graphicData uri="http://schemas.openxmlformats.org/drawingml/2006/table">
            <a:tbl>
              <a:tblPr/>
              <a:tblGrid>
                <a:gridCol w="1978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3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전체 그룹</a:t>
                      </a:r>
                    </a:p>
                  </a:txBody>
                  <a:tcPr marL="99060" marR="99060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사내 그룹</a:t>
                      </a:r>
                    </a:p>
                  </a:txBody>
                  <a:tcPr marL="99060" marR="99060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3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본인 그룹</a:t>
                      </a:r>
                    </a:p>
                  </a:txBody>
                  <a:tcPr marL="99060" marR="99060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3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본인 그룹 </a:t>
                      </a:r>
                      <a:r>
                        <a:rPr kumimoji="1" lang="en-US" altLang="ko-K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1</a:t>
                      </a:r>
                      <a:r>
                        <a:rPr kumimoji="1" lang="ko-KR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단계 상위</a:t>
                      </a:r>
                    </a:p>
                  </a:txBody>
                  <a:tcPr marL="99060" marR="99060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3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접근 대상 사용자 선택</a:t>
                      </a:r>
                    </a:p>
                  </a:txBody>
                  <a:tcPr marL="99060" marR="99060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Text Box 191">
            <a:extLst>
              <a:ext uri="{FF2B5EF4-FFF2-40B4-BE49-F238E27FC236}">
                <a16:creationId xmlns:a16="http://schemas.microsoft.com/office/drawing/2014/main" id="{1934AC9F-6ACF-4983-A45E-A523E5FCF7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925" y="3857724"/>
            <a:ext cx="4321175" cy="606425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kumimoji="1" sz="27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kumimoji="1" sz="23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kumimoji="1" sz="19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100" dirty="0">
                <a:solidFill>
                  <a:srgbClr val="000000"/>
                </a:solidFill>
                <a:latin typeface="나눔고딕" panose="020B0600000101010101" charset="-127"/>
                <a:ea typeface="나눔고딕" panose="020B0600000101010101" charset="-127"/>
              </a:rPr>
              <a:t>※ </a:t>
            </a:r>
            <a:r>
              <a:rPr lang="ko-KR" altLang="en-US" sz="1100" dirty="0">
                <a:solidFill>
                  <a:srgbClr val="000000"/>
                </a:solidFill>
                <a:latin typeface="나눔고딕" panose="020B0600000101010101" charset="-127"/>
                <a:ea typeface="나눔고딕" panose="020B0600000101010101" charset="-127"/>
              </a:rPr>
              <a:t> 장점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100" dirty="0">
                <a:solidFill>
                  <a:srgbClr val="000000"/>
                </a:solidFill>
                <a:latin typeface="나눔고딕" panose="020B0600000101010101" charset="-127"/>
                <a:ea typeface="나눔고딕" panose="020B0600000101010101" charset="-127"/>
              </a:rPr>
              <a:t>1. </a:t>
            </a:r>
            <a:r>
              <a:rPr lang="ko-KR" altLang="en-US" sz="1100" dirty="0">
                <a:solidFill>
                  <a:srgbClr val="000000"/>
                </a:solidFill>
                <a:latin typeface="나눔고딕" panose="020B0600000101010101" charset="-127"/>
                <a:ea typeface="나눔고딕" panose="020B0600000101010101" charset="-127"/>
              </a:rPr>
              <a:t>관리자가 지정한 대로 문서가 생성되기 때문에 문서 통제 쉬움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100" dirty="0">
                <a:solidFill>
                  <a:srgbClr val="000000"/>
                </a:solidFill>
                <a:latin typeface="나눔고딕" panose="020B0600000101010101" charset="-127"/>
                <a:ea typeface="나눔고딕" panose="020B0600000101010101" charset="-127"/>
              </a:rPr>
              <a:t>2. </a:t>
            </a:r>
            <a:r>
              <a:rPr lang="ko-KR" altLang="en-US" sz="1100" dirty="0">
                <a:solidFill>
                  <a:srgbClr val="000000"/>
                </a:solidFill>
                <a:latin typeface="나눔고딕" panose="020B0600000101010101" charset="-127"/>
                <a:ea typeface="나눔고딕" panose="020B0600000101010101" charset="-127"/>
              </a:rPr>
              <a:t>범주 정책과 그룹 정책을 혼합되어 적용하는 방식</a:t>
            </a:r>
            <a:endParaRPr lang="en-US" altLang="ko-KR" sz="1100" dirty="0">
              <a:solidFill>
                <a:srgbClr val="000000"/>
              </a:solidFill>
              <a:latin typeface="나눔고딕" panose="020B0600000101010101" charset="-127"/>
              <a:ea typeface="나눔고딕" panose="020B0600000101010101" charset="-127"/>
            </a:endParaRPr>
          </a:p>
        </p:txBody>
      </p:sp>
      <p:sp>
        <p:nvSpPr>
          <p:cNvPr id="11" name="Text Box 191">
            <a:extLst>
              <a:ext uri="{FF2B5EF4-FFF2-40B4-BE49-F238E27FC236}">
                <a16:creationId xmlns:a16="http://schemas.microsoft.com/office/drawing/2014/main" id="{A74EFF1F-8776-4A2C-A53E-A2A40AAC06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8900" y="3852961"/>
            <a:ext cx="4321175" cy="606425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kumimoji="1" sz="27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kumimoji="1" sz="23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kumimoji="1" sz="19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100">
                <a:solidFill>
                  <a:srgbClr val="000000"/>
                </a:solidFill>
                <a:latin typeface="나눔고딕" panose="020B0600000101010101" charset="-127"/>
                <a:ea typeface="나눔고딕" panose="020B0600000101010101" charset="-127"/>
              </a:rPr>
              <a:t>※ </a:t>
            </a:r>
            <a:r>
              <a:rPr lang="ko-KR" altLang="en-US" sz="1100">
                <a:solidFill>
                  <a:srgbClr val="000000"/>
                </a:solidFill>
                <a:latin typeface="나눔고딕" panose="020B0600000101010101" charset="-127"/>
                <a:ea typeface="나눔고딕" panose="020B0600000101010101" charset="-127"/>
              </a:rPr>
              <a:t> 단점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100">
                <a:solidFill>
                  <a:srgbClr val="000000"/>
                </a:solidFill>
                <a:latin typeface="나눔고딕" panose="020B0600000101010101" charset="-127"/>
                <a:ea typeface="나눔고딕" panose="020B0600000101010101" charset="-127"/>
              </a:rPr>
              <a:t>1. </a:t>
            </a:r>
            <a:r>
              <a:rPr lang="ko-KR" altLang="en-US" sz="1100">
                <a:solidFill>
                  <a:srgbClr val="000000"/>
                </a:solidFill>
                <a:latin typeface="나눔고딕" panose="020B0600000101010101" charset="-127"/>
                <a:ea typeface="나눔고딕" panose="020B0600000101010101" charset="-127"/>
              </a:rPr>
              <a:t>타 사용자에게 문서 유통 시 권한이 없어 못 읽는 현상 발생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100">
                <a:solidFill>
                  <a:srgbClr val="000000"/>
                </a:solidFill>
                <a:latin typeface="나눔고딕" panose="020B0600000101010101" charset="-127"/>
                <a:ea typeface="나눔고딕" panose="020B0600000101010101" charset="-127"/>
              </a:rPr>
              <a:t>2. </a:t>
            </a:r>
            <a:r>
              <a:rPr lang="ko-KR" altLang="en-US" sz="1100">
                <a:solidFill>
                  <a:srgbClr val="000000"/>
                </a:solidFill>
                <a:latin typeface="나눔고딕" panose="020B0600000101010101" charset="-127"/>
                <a:ea typeface="나눔고딕" panose="020B0600000101010101" charset="-127"/>
              </a:rPr>
              <a:t>생성자에게 권한변경 권한이 있어야 등급 변경하여 발송 가능</a:t>
            </a:r>
          </a:p>
        </p:txBody>
      </p:sp>
      <p:graphicFrame>
        <p:nvGraphicFramePr>
          <p:cNvPr id="12" name="Group 289">
            <a:extLst>
              <a:ext uri="{FF2B5EF4-FFF2-40B4-BE49-F238E27FC236}">
                <a16:creationId xmlns:a16="http://schemas.microsoft.com/office/drawing/2014/main" id="{86BAF51F-35AD-46FF-8CD3-7F7F054CF2B4}"/>
              </a:ext>
            </a:extLst>
          </p:cNvPr>
          <p:cNvGraphicFramePr>
            <a:graphicFrameLocks noGrp="1"/>
          </p:cNvGraphicFramePr>
          <p:nvPr/>
        </p:nvGraphicFramePr>
        <p:xfrm>
          <a:off x="5168900" y="2015529"/>
          <a:ext cx="4321176" cy="1656531"/>
        </p:xfrm>
        <a:graphic>
          <a:graphicData uri="http://schemas.openxmlformats.org/drawingml/2006/table">
            <a:tbl>
              <a:tblPr/>
              <a:tblGrid>
                <a:gridCol w="14403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3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3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7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문서분류</a:t>
                      </a:r>
                    </a:p>
                  </a:txBody>
                  <a:tcPr marL="99060" marR="99060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접근 가능 그룹</a:t>
                      </a:r>
                    </a:p>
                  </a:txBody>
                  <a:tcPr marL="99060" marR="99060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접근 분류</a:t>
                      </a:r>
                    </a:p>
                  </a:txBody>
                  <a:tcPr marL="99060" marR="99060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8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기밀문서</a:t>
                      </a:r>
                    </a:p>
                  </a:txBody>
                  <a:tcPr marL="99060" marR="99060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전체그룹</a:t>
                      </a:r>
                    </a:p>
                  </a:txBody>
                  <a:tcPr marL="99060" marR="99060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임원</a:t>
                      </a:r>
                    </a:p>
                  </a:txBody>
                  <a:tcPr marL="99060" marR="99060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8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1</a:t>
                      </a:r>
                      <a:r>
                        <a:rPr kumimoji="1" lang="ko-K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등급문서</a:t>
                      </a:r>
                    </a:p>
                  </a:txBody>
                  <a:tcPr marL="99060" marR="99060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전체그룹</a:t>
                      </a:r>
                    </a:p>
                  </a:txBody>
                  <a:tcPr marL="99060" marR="99060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임원</a:t>
                      </a:r>
                      <a:r>
                        <a:rPr kumimoji="1" lang="en-US" altLang="ko-KR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/</a:t>
                      </a:r>
                      <a:r>
                        <a:rPr kumimoji="1" lang="ko-K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부장</a:t>
                      </a:r>
                    </a:p>
                  </a:txBody>
                  <a:tcPr marL="99060" marR="99060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8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2</a:t>
                      </a:r>
                      <a:r>
                        <a:rPr kumimoji="1" lang="ko-K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등급문서</a:t>
                      </a:r>
                    </a:p>
                  </a:txBody>
                  <a:tcPr marL="99060" marR="99060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전체그룹</a:t>
                      </a:r>
                    </a:p>
                  </a:txBody>
                  <a:tcPr marL="99060" marR="99060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임원</a:t>
                      </a:r>
                      <a:r>
                        <a:rPr kumimoji="1" lang="en-US" altLang="ko-KR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/</a:t>
                      </a:r>
                      <a:r>
                        <a:rPr kumimoji="1" lang="ko-K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부장</a:t>
                      </a:r>
                      <a:r>
                        <a:rPr kumimoji="1" lang="en-US" altLang="ko-KR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/</a:t>
                      </a:r>
                      <a:r>
                        <a:rPr kumimoji="1" lang="ko-K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대리</a:t>
                      </a:r>
                    </a:p>
                  </a:txBody>
                  <a:tcPr marL="99060" marR="99060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17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사내한</a:t>
                      </a:r>
                    </a:p>
                  </a:txBody>
                  <a:tcPr marL="99060" marR="99060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전체그룹</a:t>
                      </a:r>
                    </a:p>
                  </a:txBody>
                  <a:tcPr marL="99060" marR="99060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임원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/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부장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/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대리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/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분류미지정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/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외부직원</a:t>
                      </a:r>
                    </a:p>
                  </a:txBody>
                  <a:tcPr marL="99060" marR="99060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" name="AutoShape 67">
            <a:extLst>
              <a:ext uri="{FF2B5EF4-FFF2-40B4-BE49-F238E27FC236}">
                <a16:creationId xmlns:a16="http://schemas.microsoft.com/office/drawing/2014/main" id="{1E7DC96B-8548-4972-A59F-128276F9B2DB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245275" y="2206290"/>
            <a:ext cx="647700" cy="1078979"/>
          </a:xfrm>
          <a:prstGeom prst="upArrow">
            <a:avLst>
              <a:gd name="adj1" fmla="val 63241"/>
              <a:gd name="adj2" fmla="val 61485"/>
            </a:avLst>
          </a:prstGeom>
          <a:solidFill>
            <a:srgbClr val="2D6BB5"/>
          </a:solidFill>
          <a:ln w="19050" algn="ctr">
            <a:solidFill>
              <a:srgbClr val="2D6BB5"/>
            </a:solidFill>
            <a:miter lim="800000"/>
            <a:headEnd/>
            <a:tailEnd/>
          </a:ln>
        </p:spPr>
        <p:txBody>
          <a:bodyPr rot="10800000" vert="eaVert" anchor="ctr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kumimoji="1" sz="27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kumimoji="1" sz="23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kumimoji="1" sz="19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o-KR" altLang="en-US" sz="1100">
                <a:solidFill>
                  <a:srgbClr val="FFFFFF"/>
                </a:solidFill>
                <a:latin typeface="나눔고딕" panose="020B0600000101010101" charset="-127"/>
                <a:ea typeface="나눔고딕" panose="020B0600000101010101" charset="-127"/>
              </a:rPr>
              <a:t>정책 설정</a:t>
            </a:r>
          </a:p>
        </p:txBody>
      </p:sp>
      <p:pic>
        <p:nvPicPr>
          <p:cNvPr id="14" name="Picture 11" descr="C:\Documents and Settings\KIMJE\Local Settings\Temporary Internet Files\Content.IE5\ZKQ6517F\MCj04339440000[1].png">
            <a:extLst>
              <a:ext uri="{FF2B5EF4-FFF2-40B4-BE49-F238E27FC236}">
                <a16:creationId xmlns:a16="http://schemas.microsoft.com/office/drawing/2014/main" id="{D142258F-E8CA-403D-BB5D-5D5D94D75F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416" y="4823817"/>
            <a:ext cx="658812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9" descr="C:\Documents and Settings\KIMJE\Local Settings\Temporary Internet Files\Content.IE5\GS75CS12\MCj04339420000[1].png">
            <a:extLst>
              <a:ext uri="{FF2B5EF4-FFF2-40B4-BE49-F238E27FC236}">
                <a16:creationId xmlns:a16="http://schemas.microsoft.com/office/drawing/2014/main" id="{ACA442E8-812E-47BE-A7AD-19796BB4D0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870" y="4765080"/>
            <a:ext cx="715963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50">
            <a:extLst>
              <a:ext uri="{FF2B5EF4-FFF2-40B4-BE49-F238E27FC236}">
                <a16:creationId xmlns:a16="http://schemas.microsoft.com/office/drawing/2014/main" id="{E426C15F-81BE-415E-81F3-C574C0E163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4341" y="4601567"/>
            <a:ext cx="9525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kumimoji="1" sz="27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kumimoji="1" sz="23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kumimoji="1" sz="19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o-KR" altLang="en-US" sz="1000" dirty="0">
                <a:solidFill>
                  <a:srgbClr val="000000"/>
                </a:solidFill>
                <a:latin typeface="나눔고딕" panose="020B0600000101010101" charset="-127"/>
                <a:ea typeface="나눔고딕" panose="020B0600000101010101" charset="-127"/>
              </a:rPr>
              <a:t>임원</a:t>
            </a:r>
            <a:endParaRPr lang="en-US" altLang="ko-KR" sz="1000" dirty="0">
              <a:solidFill>
                <a:srgbClr val="000000"/>
              </a:solidFill>
              <a:latin typeface="나눔고딕" panose="020B0600000101010101" charset="-127"/>
              <a:ea typeface="나눔고딕" panose="020B0600000101010101" charset="-127"/>
            </a:endParaRPr>
          </a:p>
        </p:txBody>
      </p:sp>
      <p:sp>
        <p:nvSpPr>
          <p:cNvPr id="17" name="Text Box 50">
            <a:extLst>
              <a:ext uri="{FF2B5EF4-FFF2-40B4-BE49-F238E27FC236}">
                <a16:creationId xmlns:a16="http://schemas.microsoft.com/office/drawing/2014/main" id="{5F5B8054-A6D6-4B71-9467-211ACB84AA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8108" y="4636492"/>
            <a:ext cx="831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kumimoji="1" sz="27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kumimoji="1" sz="23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kumimoji="1" sz="19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o-KR" altLang="en-US" sz="1000">
                <a:solidFill>
                  <a:srgbClr val="000000"/>
                </a:solidFill>
                <a:latin typeface="나눔고딕" panose="020B0600000101010101" charset="-127"/>
                <a:ea typeface="나눔고딕" panose="020B0600000101010101" charset="-127"/>
              </a:rPr>
              <a:t>부장</a:t>
            </a:r>
            <a:endParaRPr lang="en-US" altLang="ko-KR" sz="1000">
              <a:solidFill>
                <a:srgbClr val="000000"/>
              </a:solidFill>
              <a:latin typeface="나눔고딕" panose="020B0600000101010101" charset="-127"/>
              <a:ea typeface="나눔고딕" panose="020B0600000101010101" charset="-127"/>
            </a:endParaRPr>
          </a:p>
        </p:txBody>
      </p:sp>
      <p:pic>
        <p:nvPicPr>
          <p:cNvPr id="18" name="Picture 57" descr="C:\Documents and Settings\KIMJE\Local Settings\Temporary Internet Files\Content.IE5\EMH5497W\MCj04348740000[1].png">
            <a:extLst>
              <a:ext uri="{FF2B5EF4-FFF2-40B4-BE49-F238E27FC236}">
                <a16:creationId xmlns:a16="http://schemas.microsoft.com/office/drawing/2014/main" id="{79C7F16F-16D7-4C7D-91DF-0CED40307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1616" y="4831755"/>
            <a:ext cx="6985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Box 50">
            <a:extLst>
              <a:ext uri="{FF2B5EF4-FFF2-40B4-BE49-F238E27FC236}">
                <a16:creationId xmlns:a16="http://schemas.microsoft.com/office/drawing/2014/main" id="{2389E788-7647-463F-964D-A083D640F5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01616" y="4636492"/>
            <a:ext cx="831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kumimoji="1" sz="27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kumimoji="1" sz="23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kumimoji="1" sz="19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o-KR" altLang="en-US" sz="1000">
                <a:solidFill>
                  <a:srgbClr val="000000"/>
                </a:solidFill>
                <a:latin typeface="나눔고딕" panose="020B0600000101010101" charset="-127"/>
                <a:ea typeface="나눔고딕" panose="020B0600000101010101" charset="-127"/>
              </a:rPr>
              <a:t>외부직원</a:t>
            </a:r>
            <a:endParaRPr lang="en-US" altLang="ko-KR" sz="1000">
              <a:solidFill>
                <a:srgbClr val="000000"/>
              </a:solidFill>
              <a:latin typeface="나눔고딕" panose="020B0600000101010101" charset="-127"/>
              <a:ea typeface="나눔고딕" panose="020B0600000101010101" charset="-127"/>
            </a:endParaRPr>
          </a:p>
        </p:txBody>
      </p:sp>
      <p:graphicFrame>
        <p:nvGraphicFramePr>
          <p:cNvPr id="20" name="Group 250">
            <a:extLst>
              <a:ext uri="{FF2B5EF4-FFF2-40B4-BE49-F238E27FC236}">
                <a16:creationId xmlns:a16="http://schemas.microsoft.com/office/drawing/2014/main" id="{E2880881-38E6-4EED-BA83-C2F773FB3BBE}"/>
              </a:ext>
            </a:extLst>
          </p:cNvPr>
          <p:cNvGraphicFramePr>
            <a:graphicFrameLocks noGrp="1"/>
          </p:cNvGraphicFramePr>
          <p:nvPr/>
        </p:nvGraphicFramePr>
        <p:xfrm>
          <a:off x="543578" y="5542955"/>
          <a:ext cx="2836863" cy="1513482"/>
        </p:xfrm>
        <a:graphic>
          <a:graphicData uri="http://schemas.openxmlformats.org/drawingml/2006/table">
            <a:tbl>
              <a:tblPr/>
              <a:tblGrid>
                <a:gridCol w="857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3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95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구분</a:t>
                      </a:r>
                    </a:p>
                  </a:txBody>
                  <a:tcPr marL="99060" marR="99060" marT="45731" marB="4573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생성</a:t>
                      </a:r>
                    </a:p>
                  </a:txBody>
                  <a:tcPr marL="99060" marR="99060" marT="45731" marB="45731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권한</a:t>
                      </a:r>
                    </a:p>
                  </a:txBody>
                  <a:tcPr marL="99060" marR="99060" marT="45731" marB="45731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9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기밀 문서</a:t>
                      </a:r>
                    </a:p>
                  </a:txBody>
                  <a:tcPr marL="99060" marR="99060" marT="45731" marB="4573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O</a:t>
                      </a:r>
                    </a:p>
                  </a:txBody>
                  <a:tcPr marL="99060" marR="99060" marT="45731" marB="45731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읽기</a:t>
                      </a:r>
                      <a:r>
                        <a:rPr kumimoji="1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/</a:t>
                      </a:r>
                      <a:r>
                        <a:rPr kumimoji="1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편집</a:t>
                      </a:r>
                      <a:r>
                        <a:rPr kumimoji="1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/</a:t>
                      </a:r>
                      <a:r>
                        <a:rPr kumimoji="1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출력</a:t>
                      </a:r>
                      <a:r>
                        <a:rPr kumimoji="1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/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해제</a:t>
                      </a:r>
                      <a:r>
                        <a:rPr kumimoji="1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/</a:t>
                      </a:r>
                      <a:r>
                        <a:rPr kumimoji="1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권한변경</a:t>
                      </a:r>
                    </a:p>
                  </a:txBody>
                  <a:tcPr marL="99060" marR="99060" marT="45731" marB="45731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09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1</a:t>
                      </a:r>
                      <a:r>
                        <a:rPr kumimoji="1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등급 문서</a:t>
                      </a:r>
                    </a:p>
                  </a:txBody>
                  <a:tcPr marL="99060" marR="99060" marT="45731" marB="4573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O</a:t>
                      </a:r>
                    </a:p>
                  </a:txBody>
                  <a:tcPr marL="99060" marR="99060" marT="45731" marB="45731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99060" marR="99060" marT="45731" marB="45731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09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2</a:t>
                      </a:r>
                      <a:r>
                        <a:rPr kumimoji="1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등급 문서</a:t>
                      </a:r>
                    </a:p>
                  </a:txBody>
                  <a:tcPr marL="99060" marR="99060" marT="45731" marB="4573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O</a:t>
                      </a:r>
                    </a:p>
                  </a:txBody>
                  <a:tcPr marL="99060" marR="99060" marT="45731" marB="45731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99060" marR="99060" marT="45731" marB="45731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09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사내한</a:t>
                      </a:r>
                    </a:p>
                  </a:txBody>
                  <a:tcPr marL="99060" marR="99060" marT="45731" marB="4573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O</a:t>
                      </a:r>
                    </a:p>
                  </a:txBody>
                  <a:tcPr marL="99060" marR="99060" marT="45731" marB="45731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99060" marR="99060" marT="45731" marB="45731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1" name="Group 283">
            <a:extLst>
              <a:ext uri="{FF2B5EF4-FFF2-40B4-BE49-F238E27FC236}">
                <a16:creationId xmlns:a16="http://schemas.microsoft.com/office/drawing/2014/main" id="{E6C39410-B6FD-4297-B040-6F199E5B5564}"/>
              </a:ext>
            </a:extLst>
          </p:cNvPr>
          <p:cNvGraphicFramePr>
            <a:graphicFrameLocks noGrp="1"/>
          </p:cNvGraphicFramePr>
          <p:nvPr/>
        </p:nvGraphicFramePr>
        <p:xfrm>
          <a:off x="3749270" y="5536605"/>
          <a:ext cx="2700338" cy="1519829"/>
        </p:xfrm>
        <a:graphic>
          <a:graphicData uri="http://schemas.openxmlformats.org/drawingml/2006/table">
            <a:tbl>
              <a:tblPr/>
              <a:tblGrid>
                <a:gridCol w="893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2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39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20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구분</a:t>
                      </a:r>
                    </a:p>
                  </a:txBody>
                  <a:tcPr marL="99060" marR="99060" marT="45731" marB="4573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생성</a:t>
                      </a:r>
                    </a:p>
                  </a:txBody>
                  <a:tcPr marL="99060" marR="99060" marT="45731" marB="45731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권한</a:t>
                      </a:r>
                    </a:p>
                  </a:txBody>
                  <a:tcPr marL="99060" marR="99060" marT="45731" marB="45731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19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기밀 문서</a:t>
                      </a:r>
                    </a:p>
                  </a:txBody>
                  <a:tcPr marL="99060" marR="99060" marT="45731" marB="4573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O</a:t>
                      </a:r>
                    </a:p>
                  </a:txBody>
                  <a:tcPr marL="99060" marR="99060" marT="45731" marB="45731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읽기 불가</a:t>
                      </a:r>
                      <a:endParaRPr kumimoji="1" lang="en-US" altLang="ko-K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99060" marR="99060" marT="45731" marB="45731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19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1</a:t>
                      </a:r>
                      <a:r>
                        <a:rPr kumimoji="1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등급 문서</a:t>
                      </a:r>
                    </a:p>
                  </a:txBody>
                  <a:tcPr marL="99060" marR="99060" marT="45731" marB="4573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O</a:t>
                      </a:r>
                    </a:p>
                  </a:txBody>
                  <a:tcPr marL="99060" marR="99060" marT="45731" marB="45731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읽기</a:t>
                      </a:r>
                      <a:r>
                        <a:rPr kumimoji="1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/</a:t>
                      </a:r>
                      <a:r>
                        <a:rPr kumimoji="1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편집</a:t>
                      </a:r>
                      <a:r>
                        <a:rPr kumimoji="1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/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출력</a:t>
                      </a:r>
                      <a:r>
                        <a:rPr kumimoji="1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/</a:t>
                      </a:r>
                      <a:r>
                        <a:rPr kumimoji="1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권한변경</a:t>
                      </a:r>
                    </a:p>
                  </a:txBody>
                  <a:tcPr marL="99060" marR="99060" marT="45731" marB="45731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19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2</a:t>
                      </a:r>
                      <a:r>
                        <a:rPr kumimoji="1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등급 문서</a:t>
                      </a:r>
                    </a:p>
                  </a:txBody>
                  <a:tcPr marL="99060" marR="99060" marT="45731" marB="4573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O</a:t>
                      </a:r>
                    </a:p>
                  </a:txBody>
                  <a:tcPr marL="99060" marR="99060" marT="45731" marB="45731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99060" marR="99060" marT="45731" marB="45731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19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사내한</a:t>
                      </a:r>
                    </a:p>
                  </a:txBody>
                  <a:tcPr marL="99060" marR="99060" marT="45731" marB="4573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O</a:t>
                      </a:r>
                    </a:p>
                  </a:txBody>
                  <a:tcPr marL="99060" marR="99060" marT="45731" marB="45731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99060" marR="99060" marT="45731" marB="45731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2" name="Group 288">
            <a:extLst>
              <a:ext uri="{FF2B5EF4-FFF2-40B4-BE49-F238E27FC236}">
                <a16:creationId xmlns:a16="http://schemas.microsoft.com/office/drawing/2014/main" id="{C543DEAB-F4D9-468C-80CA-6C10A9D71245}"/>
              </a:ext>
            </a:extLst>
          </p:cNvPr>
          <p:cNvGraphicFramePr>
            <a:graphicFrameLocks noGrp="1"/>
          </p:cNvGraphicFramePr>
          <p:nvPr/>
        </p:nvGraphicFramePr>
        <p:xfrm>
          <a:off x="6838016" y="5536606"/>
          <a:ext cx="2555875" cy="1519831"/>
        </p:xfrm>
        <a:graphic>
          <a:graphicData uri="http://schemas.openxmlformats.org/drawingml/2006/table">
            <a:tbl>
              <a:tblPr/>
              <a:tblGrid>
                <a:gridCol w="8493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40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26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구분</a:t>
                      </a:r>
                    </a:p>
                  </a:txBody>
                  <a:tcPr marL="99060" marR="9906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생성</a:t>
                      </a:r>
                    </a:p>
                  </a:txBody>
                  <a:tcPr marL="99060" marR="99060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권한</a:t>
                      </a:r>
                    </a:p>
                  </a:txBody>
                  <a:tcPr marL="99060" marR="99060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기밀 문서</a:t>
                      </a:r>
                    </a:p>
                  </a:txBody>
                  <a:tcPr marL="99060" marR="9906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X</a:t>
                      </a:r>
                    </a:p>
                  </a:txBody>
                  <a:tcPr marL="99060" marR="99060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읽기 불가</a:t>
                      </a:r>
                      <a:endParaRPr kumimoji="1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99060" marR="99060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1</a:t>
                      </a:r>
                      <a:r>
                        <a:rPr kumimoji="1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등급 문서</a:t>
                      </a:r>
                    </a:p>
                  </a:txBody>
                  <a:tcPr marL="99060" marR="9906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X</a:t>
                      </a:r>
                    </a:p>
                  </a:txBody>
                  <a:tcPr marL="99060" marR="99060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99060" marR="99060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2</a:t>
                      </a:r>
                      <a:r>
                        <a:rPr kumimoji="1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등급 문서</a:t>
                      </a:r>
                    </a:p>
                  </a:txBody>
                  <a:tcPr marL="99060" marR="9906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X</a:t>
                      </a:r>
                    </a:p>
                  </a:txBody>
                  <a:tcPr marL="99060" marR="99060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99060" marR="99060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45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사내한</a:t>
                      </a:r>
                    </a:p>
                  </a:txBody>
                  <a:tcPr marL="99060" marR="9906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O</a:t>
                      </a:r>
                    </a:p>
                  </a:txBody>
                  <a:tcPr marL="99060" marR="99060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읽기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/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편집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/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출력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/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권한변경</a:t>
                      </a:r>
                    </a:p>
                  </a:txBody>
                  <a:tcPr marL="99060" marR="99060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9156816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5D65A39-5CE1-4973-9C1E-5FA5461808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73479" y="639658"/>
            <a:ext cx="7067086" cy="396877"/>
          </a:xfrm>
        </p:spPr>
        <p:txBody>
          <a:bodyPr/>
          <a:lstStyle/>
          <a:p>
            <a:r>
              <a:rPr lang="ko-KR" altLang="en-US" dirty="0"/>
              <a:t>복사</a:t>
            </a:r>
            <a:r>
              <a:rPr lang="en-US" altLang="ko-KR" dirty="0"/>
              <a:t>/</a:t>
            </a:r>
            <a:r>
              <a:rPr lang="ko-KR" altLang="en-US" dirty="0"/>
              <a:t>붙여넣기 및 </a:t>
            </a:r>
            <a:r>
              <a:rPr lang="ko-KR" altLang="en-US" dirty="0" err="1"/>
              <a:t>화면캡처</a:t>
            </a:r>
            <a:r>
              <a:rPr lang="ko-KR" altLang="en-US" dirty="0"/>
              <a:t> 정책</a:t>
            </a:r>
          </a:p>
        </p:txBody>
      </p:sp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B70E714C-11EE-481C-A973-59B31ECD00E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anchor="ctr"/>
          <a:lstStyle/>
          <a:p>
            <a:r>
              <a:rPr lang="ko-KR" altLang="en-US" sz="1600" b="1" dirty="0"/>
              <a:t>별첨</a:t>
            </a:r>
            <a:r>
              <a:rPr lang="en-US" altLang="ko-KR" sz="1600" b="1" dirty="0"/>
              <a:t>2</a:t>
            </a:r>
            <a:endParaRPr lang="ko-KR" altLang="en-US" sz="1600" b="1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ECECD3BD-285F-443F-9B40-CCFA9ED701E2}"/>
              </a:ext>
            </a:extLst>
          </p:cNvPr>
          <p:cNvSpPr txBox="1"/>
          <p:nvPr/>
        </p:nvSpPr>
        <p:spPr>
          <a:xfrm>
            <a:off x="327513" y="1242877"/>
            <a:ext cx="9589599" cy="552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</a:lstStyle>
          <a:p>
            <a:pPr defTabSz="96202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kumimoji="1" b="0" i="0" normalizeH="0" noProof="0">
                <a:uLnTx/>
                <a:uFillTx/>
                <a:latin typeface="굴림" charset="-127"/>
                <a:ea typeface="굴림" charset="-127"/>
                <a:cs typeface="+mn-cs"/>
              </a:defRPr>
            </a:pPr>
            <a:r>
              <a:rPr kumimoji="1" lang="ko-KR" altLang="en-US" sz="1300" b="1" dirty="0">
                <a:ln>
                  <a:solidFill>
                    <a:schemeClr val="accent1">
                      <a:alpha val="10000"/>
                    </a:scheme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문서보안 솔루션은 다음과 같이 보안문서의 방향성 통제와 </a:t>
            </a:r>
            <a:r>
              <a:rPr kumimoji="1" lang="ko-KR" altLang="en-US" sz="1300" b="1" dirty="0" err="1">
                <a:ln>
                  <a:solidFill>
                    <a:schemeClr val="accent1">
                      <a:alpha val="10000"/>
                    </a:scheme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화면캡처를</a:t>
            </a:r>
            <a:r>
              <a:rPr kumimoji="1" lang="ko-KR" altLang="en-US" sz="1300" b="1" dirty="0">
                <a:ln>
                  <a:solidFill>
                    <a:schemeClr val="accent1">
                      <a:alpha val="10000"/>
                    </a:scheme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 차단하여 내부 전자문서의 위</a:t>
            </a:r>
            <a:r>
              <a:rPr kumimoji="1" lang="en-US" altLang="ko-KR" sz="1300" b="1" dirty="0">
                <a:ln>
                  <a:solidFill>
                    <a:schemeClr val="accent1">
                      <a:alpha val="10000"/>
                    </a:scheme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kumimoji="1" lang="ko-KR" altLang="en-US" sz="1300" b="1" dirty="0">
                <a:ln>
                  <a:solidFill>
                    <a:schemeClr val="accent1">
                      <a:alpha val="10000"/>
                    </a:scheme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변조</a:t>
            </a:r>
            <a:r>
              <a:rPr kumimoji="1" lang="en-US" altLang="ko-KR" sz="1300" b="1" dirty="0">
                <a:ln>
                  <a:solidFill>
                    <a:schemeClr val="accent1">
                      <a:alpha val="10000"/>
                    </a:scheme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kumimoji="1" lang="ko-KR" altLang="en-US" sz="1300" b="1" dirty="0">
                <a:ln>
                  <a:solidFill>
                    <a:schemeClr val="accent1">
                      <a:alpha val="10000"/>
                    </a:scheme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유출을 최소화 하는 기능을 제공합니다</a:t>
            </a:r>
            <a:r>
              <a:rPr kumimoji="1" lang="en-US" altLang="ko-KR" sz="1300" b="1" dirty="0">
                <a:ln>
                  <a:solidFill>
                    <a:schemeClr val="accent1">
                      <a:alpha val="10000"/>
                    </a:scheme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5" name="Text Box 8">
            <a:extLst>
              <a:ext uri="{FF2B5EF4-FFF2-40B4-BE49-F238E27FC236}">
                <a16:creationId xmlns:a16="http://schemas.microsoft.com/office/drawing/2014/main" id="{9B345BB7-8342-4F6C-981B-AECD099312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7138" y="3403600"/>
            <a:ext cx="950912" cy="239712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9569" tIns="49785" rIns="99569" bIns="49785">
            <a:spAutoFit/>
          </a:bodyPr>
          <a:lstStyle/>
          <a:p>
            <a:pPr algn="ctr" defTabSz="995363" fontAlgn="auto">
              <a:lnSpc>
                <a:spcPct val="90000"/>
              </a:lnSpc>
              <a:spcAft>
                <a:spcPts val="0"/>
              </a:spcAft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ko-KR" altLang="en-US" sz="1000" b="1" kern="0" dirty="0">
                <a:solidFill>
                  <a:srgbClr val="000000"/>
                </a:solidFill>
                <a:latin typeface="나눔고딕" panose="020B0600000101010101" charset="-127"/>
                <a:ea typeface="나눔고딕" panose="020B0600000101010101" charset="-127"/>
                <a:sym typeface="Wingdings" pitchFamily="2" charset="2"/>
              </a:rPr>
              <a:t>일반문서</a:t>
            </a:r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id="{B4C059B6-C572-46D9-9B39-E588062414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0832" y="3403600"/>
            <a:ext cx="1094110" cy="239042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 lIns="99569" tIns="49785" rIns="99569" bIns="49785">
            <a:spAutoFit/>
          </a:bodyPr>
          <a:lstStyle/>
          <a:p>
            <a:pPr algn="ctr" defTabSz="995363" fontAlgn="auto">
              <a:lnSpc>
                <a:spcPct val="90000"/>
              </a:lnSpc>
              <a:spcAft>
                <a:spcPts val="0"/>
              </a:spcAft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ko-KR" altLang="en-US" sz="1000" b="1" kern="0">
                <a:solidFill>
                  <a:srgbClr val="000000"/>
                </a:solidFill>
                <a:latin typeface="나눔고딕" panose="020B0600000101010101" charset="-127"/>
                <a:ea typeface="나눔고딕" panose="020B0600000101010101" charset="-127"/>
                <a:sym typeface="Wingdings" pitchFamily="2" charset="2"/>
              </a:rPr>
              <a:t>일반</a:t>
            </a:r>
            <a:r>
              <a:rPr lang="en-US" altLang="ko-KR" sz="1000" b="1" kern="0">
                <a:solidFill>
                  <a:srgbClr val="000000"/>
                </a:solidFill>
                <a:latin typeface="나눔고딕" panose="020B0600000101010101" charset="-127"/>
                <a:ea typeface="나눔고딕" panose="020B0600000101010101" charset="-127"/>
                <a:sym typeface="Wingdings" pitchFamily="2" charset="2"/>
              </a:rPr>
              <a:t>/</a:t>
            </a:r>
            <a:r>
              <a:rPr lang="ko-KR" altLang="en-US" sz="1000" b="1" kern="0">
                <a:solidFill>
                  <a:srgbClr val="000000"/>
                </a:solidFill>
                <a:latin typeface="나눔고딕" panose="020B0600000101010101" charset="-127"/>
                <a:ea typeface="나눔고딕" panose="020B0600000101010101" charset="-127"/>
                <a:sym typeface="Wingdings" pitchFamily="2" charset="2"/>
              </a:rPr>
              <a:t>보안문서</a:t>
            </a:r>
            <a:endParaRPr lang="ko-KR" altLang="en-US" sz="1000" b="1" kern="0" dirty="0">
              <a:solidFill>
                <a:srgbClr val="000000"/>
              </a:solidFill>
              <a:latin typeface="나눔고딕" panose="020B0600000101010101" charset="-127"/>
              <a:ea typeface="나눔고딕" panose="020B0600000101010101" charset="-127"/>
              <a:sym typeface="Wingdings" pitchFamily="2" charset="2"/>
            </a:endParaRPr>
          </a:p>
        </p:txBody>
      </p:sp>
      <p:sp>
        <p:nvSpPr>
          <p:cNvPr id="7" name="Line 10">
            <a:extLst>
              <a:ext uri="{FF2B5EF4-FFF2-40B4-BE49-F238E27FC236}">
                <a16:creationId xmlns:a16="http://schemas.microsoft.com/office/drawing/2014/main" id="{0F6BD591-4D20-469E-B52B-E3DCF50EBB9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78063" y="3841750"/>
            <a:ext cx="9207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>
              <a:latin typeface="나눔고딕" panose="020B0600000101010101" charset="-127"/>
              <a:ea typeface="나눔고딕" panose="020B0600000101010101" charset="-127"/>
            </a:endParaRPr>
          </a:p>
        </p:txBody>
      </p:sp>
      <p:sp>
        <p:nvSpPr>
          <p:cNvPr id="8" name="Text Box 12">
            <a:extLst>
              <a:ext uri="{FF2B5EF4-FFF2-40B4-BE49-F238E27FC236}">
                <a16:creationId xmlns:a16="http://schemas.microsoft.com/office/drawing/2014/main" id="{87939A9B-64D1-4A3B-8AF3-A343885721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2663" y="3875087"/>
            <a:ext cx="1095375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69" tIns="49785" rIns="99569" bIns="49785">
            <a:spAutoFit/>
          </a:bodyPr>
          <a:lstStyle>
            <a:lvl1pPr defTabSz="995363">
              <a:defRPr sz="1400">
                <a:solidFill>
                  <a:schemeClr val="tx1"/>
                </a:solidFill>
                <a:latin typeface="-2002" pitchFamily="18" charset="-127"/>
                <a:ea typeface="-2002" pitchFamily="18" charset="-127"/>
              </a:defRPr>
            </a:lvl1pPr>
            <a:lvl2pPr marL="742950" indent="-285750" defTabSz="995363">
              <a:defRPr sz="1400">
                <a:solidFill>
                  <a:schemeClr val="tx1"/>
                </a:solidFill>
                <a:latin typeface="-2002" pitchFamily="18" charset="-127"/>
                <a:ea typeface="-2002" pitchFamily="18" charset="-127"/>
              </a:defRPr>
            </a:lvl2pPr>
            <a:lvl3pPr marL="1143000" indent="-228600" defTabSz="995363">
              <a:defRPr sz="1400">
                <a:solidFill>
                  <a:schemeClr val="tx1"/>
                </a:solidFill>
                <a:latin typeface="-2002" pitchFamily="18" charset="-127"/>
                <a:ea typeface="-2002" pitchFamily="18" charset="-127"/>
              </a:defRPr>
            </a:lvl3pPr>
            <a:lvl4pPr marL="1600200" indent="-228600" defTabSz="995363">
              <a:defRPr sz="1400">
                <a:solidFill>
                  <a:schemeClr val="tx1"/>
                </a:solidFill>
                <a:latin typeface="-2002" pitchFamily="18" charset="-127"/>
                <a:ea typeface="-2002" pitchFamily="18" charset="-127"/>
              </a:defRPr>
            </a:lvl4pPr>
            <a:lvl5pPr marL="2057400" indent="-228600" defTabSz="995363">
              <a:defRPr sz="1400">
                <a:solidFill>
                  <a:schemeClr val="tx1"/>
                </a:solidFill>
                <a:latin typeface="-2002" pitchFamily="18" charset="-127"/>
                <a:ea typeface="-2002" pitchFamily="18" charset="-127"/>
              </a:defRPr>
            </a:lvl5pPr>
            <a:lvl6pPr marL="25146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r"/>
              <a:defRPr sz="1400">
                <a:solidFill>
                  <a:schemeClr val="tx1"/>
                </a:solidFill>
                <a:latin typeface="-2002" pitchFamily="18" charset="-127"/>
                <a:ea typeface="-2002" pitchFamily="18" charset="-127"/>
              </a:defRPr>
            </a:lvl6pPr>
            <a:lvl7pPr marL="29718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r"/>
              <a:defRPr sz="1400">
                <a:solidFill>
                  <a:schemeClr val="tx1"/>
                </a:solidFill>
                <a:latin typeface="-2002" pitchFamily="18" charset="-127"/>
                <a:ea typeface="-2002" pitchFamily="18" charset="-127"/>
              </a:defRPr>
            </a:lvl7pPr>
            <a:lvl8pPr marL="34290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r"/>
              <a:defRPr sz="1400">
                <a:solidFill>
                  <a:schemeClr val="tx1"/>
                </a:solidFill>
                <a:latin typeface="-2002" pitchFamily="18" charset="-127"/>
                <a:ea typeface="-2002" pitchFamily="18" charset="-127"/>
              </a:defRPr>
            </a:lvl8pPr>
            <a:lvl9pPr marL="38862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r"/>
              <a:defRPr sz="1400">
                <a:solidFill>
                  <a:schemeClr val="tx1"/>
                </a:solidFill>
                <a:latin typeface="-2002" pitchFamily="18" charset="-127"/>
                <a:ea typeface="-2002" pitchFamily="18" charset="-127"/>
              </a:defRPr>
            </a:lvl9pPr>
          </a:lstStyle>
          <a:p>
            <a:pPr>
              <a:buClr>
                <a:srgbClr val="FF0000"/>
              </a:buClr>
              <a:buFont typeface="Wingdings" pitchFamily="2" charset="2"/>
              <a:buNone/>
            </a:pPr>
            <a:r>
              <a:rPr lang="ko-KR" altLang="en-US" sz="1000" b="1">
                <a:latin typeface="나눔고딕" panose="020B0600000101010101" charset="-127"/>
                <a:ea typeface="나눔고딕" panose="020B0600000101010101" charset="-127"/>
                <a:sym typeface="Wingdings" pitchFamily="2" charset="2"/>
              </a:rPr>
              <a:t>복사</a:t>
            </a:r>
            <a:r>
              <a:rPr lang="en-US" altLang="ko-KR" sz="1000" b="1">
                <a:latin typeface="나눔고딕" panose="020B0600000101010101" charset="-127"/>
                <a:ea typeface="나눔고딕" panose="020B0600000101010101" charset="-127"/>
                <a:sym typeface="Wingdings" pitchFamily="2" charset="2"/>
              </a:rPr>
              <a:t>&amp;</a:t>
            </a:r>
            <a:r>
              <a:rPr lang="ko-KR" altLang="en-US" sz="1000" b="1">
                <a:latin typeface="나눔고딕" panose="020B0600000101010101" charset="-127"/>
                <a:ea typeface="나눔고딕" panose="020B0600000101010101" charset="-127"/>
                <a:sym typeface="Wingdings" pitchFamily="2" charset="2"/>
              </a:rPr>
              <a:t>붙여넣기</a:t>
            </a:r>
          </a:p>
        </p:txBody>
      </p:sp>
      <p:sp>
        <p:nvSpPr>
          <p:cNvPr id="9" name="Text Box 18">
            <a:extLst>
              <a:ext uri="{FF2B5EF4-FFF2-40B4-BE49-F238E27FC236}">
                <a16:creationId xmlns:a16="http://schemas.microsoft.com/office/drawing/2014/main" id="{E529FF9C-5844-4DEC-B1F8-50F96A626A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4438" y="4217987"/>
            <a:ext cx="949325" cy="239713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9569" tIns="49785" rIns="99569" bIns="49785">
            <a:spAutoFit/>
          </a:bodyPr>
          <a:lstStyle>
            <a:lvl1pPr defTabSz="995363">
              <a:defRPr sz="1400">
                <a:solidFill>
                  <a:schemeClr val="tx1"/>
                </a:solidFill>
                <a:latin typeface="-2002" pitchFamily="18" charset="-127"/>
                <a:ea typeface="-2002" pitchFamily="18" charset="-127"/>
              </a:defRPr>
            </a:lvl1pPr>
            <a:lvl2pPr marL="742950" indent="-285750" defTabSz="995363">
              <a:defRPr sz="1400">
                <a:solidFill>
                  <a:schemeClr val="tx1"/>
                </a:solidFill>
                <a:latin typeface="-2002" pitchFamily="18" charset="-127"/>
                <a:ea typeface="-2002" pitchFamily="18" charset="-127"/>
              </a:defRPr>
            </a:lvl2pPr>
            <a:lvl3pPr marL="1143000" indent="-228600" defTabSz="995363">
              <a:defRPr sz="1400">
                <a:solidFill>
                  <a:schemeClr val="tx1"/>
                </a:solidFill>
                <a:latin typeface="-2002" pitchFamily="18" charset="-127"/>
                <a:ea typeface="-2002" pitchFamily="18" charset="-127"/>
              </a:defRPr>
            </a:lvl3pPr>
            <a:lvl4pPr marL="1600200" indent="-228600" defTabSz="995363">
              <a:defRPr sz="1400">
                <a:solidFill>
                  <a:schemeClr val="tx1"/>
                </a:solidFill>
                <a:latin typeface="-2002" pitchFamily="18" charset="-127"/>
                <a:ea typeface="-2002" pitchFamily="18" charset="-127"/>
              </a:defRPr>
            </a:lvl4pPr>
            <a:lvl5pPr marL="2057400" indent="-228600" defTabSz="995363">
              <a:defRPr sz="1400">
                <a:solidFill>
                  <a:schemeClr val="tx1"/>
                </a:solidFill>
                <a:latin typeface="-2002" pitchFamily="18" charset="-127"/>
                <a:ea typeface="-2002" pitchFamily="18" charset="-127"/>
              </a:defRPr>
            </a:lvl5pPr>
            <a:lvl6pPr marL="25146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r"/>
              <a:defRPr sz="1400">
                <a:solidFill>
                  <a:schemeClr val="tx1"/>
                </a:solidFill>
                <a:latin typeface="-2002" pitchFamily="18" charset="-127"/>
                <a:ea typeface="-2002" pitchFamily="18" charset="-127"/>
              </a:defRPr>
            </a:lvl6pPr>
            <a:lvl7pPr marL="29718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r"/>
              <a:defRPr sz="1400">
                <a:solidFill>
                  <a:schemeClr val="tx1"/>
                </a:solidFill>
                <a:latin typeface="-2002" pitchFamily="18" charset="-127"/>
                <a:ea typeface="-2002" pitchFamily="18" charset="-127"/>
              </a:defRPr>
            </a:lvl7pPr>
            <a:lvl8pPr marL="34290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r"/>
              <a:defRPr sz="1400">
                <a:solidFill>
                  <a:schemeClr val="tx1"/>
                </a:solidFill>
                <a:latin typeface="-2002" pitchFamily="18" charset="-127"/>
                <a:ea typeface="-2002" pitchFamily="18" charset="-127"/>
              </a:defRPr>
            </a:lvl8pPr>
            <a:lvl9pPr marL="38862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r"/>
              <a:defRPr sz="1400">
                <a:solidFill>
                  <a:schemeClr val="tx1"/>
                </a:solidFill>
                <a:latin typeface="-2002" pitchFamily="18" charset="-127"/>
                <a:ea typeface="-2002" pitchFamily="18" charset="-127"/>
              </a:defRPr>
            </a:lvl9pPr>
          </a:lstStyle>
          <a:p>
            <a:pPr algn="ctr">
              <a:lnSpc>
                <a:spcPct val="9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ko-KR" altLang="en-US" sz="1000" b="1">
                <a:solidFill>
                  <a:srgbClr val="000000"/>
                </a:solidFill>
                <a:latin typeface="나눔고딕" panose="020B0600000101010101" charset="-127"/>
                <a:ea typeface="나눔고딕" panose="020B0600000101010101" charset="-127"/>
                <a:sym typeface="Wingdings" pitchFamily="2" charset="2"/>
              </a:rPr>
              <a:t>보안 문서</a:t>
            </a:r>
          </a:p>
        </p:txBody>
      </p:sp>
      <p:sp>
        <p:nvSpPr>
          <p:cNvPr id="10" name="Text Box 24">
            <a:extLst>
              <a:ext uri="{FF2B5EF4-FFF2-40B4-BE49-F238E27FC236}">
                <a16:creationId xmlns:a16="http://schemas.microsoft.com/office/drawing/2014/main" id="{1A4AA4DB-4C17-4054-AE00-F3173D211A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1250" y="3533775"/>
            <a:ext cx="657225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69" tIns="49785" rIns="99569" bIns="49785">
            <a:spAutoFit/>
          </a:bodyPr>
          <a:lstStyle>
            <a:lvl1pPr defTabSz="995363">
              <a:defRPr sz="1400">
                <a:solidFill>
                  <a:schemeClr val="tx1"/>
                </a:solidFill>
                <a:latin typeface="-2002" pitchFamily="18" charset="-127"/>
                <a:ea typeface="-2002" pitchFamily="18" charset="-127"/>
              </a:defRPr>
            </a:lvl1pPr>
            <a:lvl2pPr marL="742950" indent="-285750" defTabSz="995363">
              <a:defRPr sz="1400">
                <a:solidFill>
                  <a:schemeClr val="tx1"/>
                </a:solidFill>
                <a:latin typeface="-2002" pitchFamily="18" charset="-127"/>
                <a:ea typeface="-2002" pitchFamily="18" charset="-127"/>
              </a:defRPr>
            </a:lvl2pPr>
            <a:lvl3pPr marL="1143000" indent="-228600" defTabSz="995363">
              <a:defRPr sz="1400">
                <a:solidFill>
                  <a:schemeClr val="tx1"/>
                </a:solidFill>
                <a:latin typeface="-2002" pitchFamily="18" charset="-127"/>
                <a:ea typeface="-2002" pitchFamily="18" charset="-127"/>
              </a:defRPr>
            </a:lvl3pPr>
            <a:lvl4pPr marL="1600200" indent="-228600" defTabSz="995363">
              <a:defRPr sz="1400">
                <a:solidFill>
                  <a:schemeClr val="tx1"/>
                </a:solidFill>
                <a:latin typeface="-2002" pitchFamily="18" charset="-127"/>
                <a:ea typeface="-2002" pitchFamily="18" charset="-127"/>
              </a:defRPr>
            </a:lvl4pPr>
            <a:lvl5pPr marL="2057400" indent="-228600" defTabSz="995363">
              <a:defRPr sz="1400">
                <a:solidFill>
                  <a:schemeClr val="tx1"/>
                </a:solidFill>
                <a:latin typeface="-2002" pitchFamily="18" charset="-127"/>
                <a:ea typeface="-2002" pitchFamily="18" charset="-127"/>
              </a:defRPr>
            </a:lvl5pPr>
            <a:lvl6pPr marL="25146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r"/>
              <a:defRPr sz="1400">
                <a:solidFill>
                  <a:schemeClr val="tx1"/>
                </a:solidFill>
                <a:latin typeface="-2002" pitchFamily="18" charset="-127"/>
                <a:ea typeface="-2002" pitchFamily="18" charset="-127"/>
              </a:defRPr>
            </a:lvl6pPr>
            <a:lvl7pPr marL="29718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r"/>
              <a:defRPr sz="1400">
                <a:solidFill>
                  <a:schemeClr val="tx1"/>
                </a:solidFill>
                <a:latin typeface="-2002" pitchFamily="18" charset="-127"/>
                <a:ea typeface="-2002" pitchFamily="18" charset="-127"/>
              </a:defRPr>
            </a:lvl7pPr>
            <a:lvl8pPr marL="34290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r"/>
              <a:defRPr sz="1400">
                <a:solidFill>
                  <a:schemeClr val="tx1"/>
                </a:solidFill>
                <a:latin typeface="-2002" pitchFamily="18" charset="-127"/>
                <a:ea typeface="-2002" pitchFamily="18" charset="-127"/>
              </a:defRPr>
            </a:lvl8pPr>
            <a:lvl9pPr marL="38862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r"/>
              <a:defRPr sz="1400">
                <a:solidFill>
                  <a:schemeClr val="tx1"/>
                </a:solidFill>
                <a:latin typeface="-2002" pitchFamily="18" charset="-127"/>
                <a:ea typeface="-2002" pitchFamily="18" charset="-127"/>
              </a:defRPr>
            </a:lvl9pPr>
          </a:lstStyle>
          <a:p>
            <a:pPr algn="ctr">
              <a:buClr>
                <a:srgbClr val="FF0000"/>
              </a:buClr>
              <a:buFont typeface="Wingdings" pitchFamily="2" charset="2"/>
              <a:buNone/>
            </a:pPr>
            <a:r>
              <a:rPr lang="ko-KR" altLang="en-US" sz="1000" b="1">
                <a:latin typeface="나눔고딕" panose="020B0600000101010101" charset="-127"/>
                <a:ea typeface="나눔고딕" panose="020B0600000101010101" charset="-127"/>
                <a:sym typeface="Wingdings" pitchFamily="2" charset="2"/>
              </a:rPr>
              <a:t>가능</a:t>
            </a:r>
          </a:p>
        </p:txBody>
      </p:sp>
      <p:sp>
        <p:nvSpPr>
          <p:cNvPr id="11" name="Text Box 40">
            <a:extLst>
              <a:ext uri="{FF2B5EF4-FFF2-40B4-BE49-F238E27FC236}">
                <a16:creationId xmlns:a16="http://schemas.microsoft.com/office/drawing/2014/main" id="{C51D72F8-29AC-48CD-8B9D-D110659885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1075" y="4733925"/>
            <a:ext cx="1111250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69" tIns="49785" rIns="99569" bIns="49785">
            <a:spAutoFit/>
          </a:bodyPr>
          <a:lstStyle>
            <a:lvl1pPr defTabSz="995363">
              <a:defRPr sz="1400">
                <a:solidFill>
                  <a:schemeClr val="tx1"/>
                </a:solidFill>
                <a:latin typeface="-2002" pitchFamily="18" charset="-127"/>
                <a:ea typeface="-2002" pitchFamily="18" charset="-127"/>
              </a:defRPr>
            </a:lvl1pPr>
            <a:lvl2pPr marL="742950" indent="-285750" defTabSz="995363">
              <a:defRPr sz="1400">
                <a:solidFill>
                  <a:schemeClr val="tx1"/>
                </a:solidFill>
                <a:latin typeface="-2002" pitchFamily="18" charset="-127"/>
                <a:ea typeface="-2002" pitchFamily="18" charset="-127"/>
              </a:defRPr>
            </a:lvl2pPr>
            <a:lvl3pPr marL="1143000" indent="-228600" defTabSz="995363">
              <a:defRPr sz="1400">
                <a:solidFill>
                  <a:schemeClr val="tx1"/>
                </a:solidFill>
                <a:latin typeface="-2002" pitchFamily="18" charset="-127"/>
                <a:ea typeface="-2002" pitchFamily="18" charset="-127"/>
              </a:defRPr>
            </a:lvl3pPr>
            <a:lvl4pPr marL="1600200" indent="-228600" defTabSz="995363">
              <a:defRPr sz="1400">
                <a:solidFill>
                  <a:schemeClr val="tx1"/>
                </a:solidFill>
                <a:latin typeface="-2002" pitchFamily="18" charset="-127"/>
                <a:ea typeface="-2002" pitchFamily="18" charset="-127"/>
              </a:defRPr>
            </a:lvl4pPr>
            <a:lvl5pPr marL="2057400" indent="-228600" defTabSz="995363">
              <a:defRPr sz="1400">
                <a:solidFill>
                  <a:schemeClr val="tx1"/>
                </a:solidFill>
                <a:latin typeface="-2002" pitchFamily="18" charset="-127"/>
                <a:ea typeface="-2002" pitchFamily="18" charset="-127"/>
              </a:defRPr>
            </a:lvl5pPr>
            <a:lvl6pPr marL="25146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r"/>
              <a:defRPr sz="1400">
                <a:solidFill>
                  <a:schemeClr val="tx1"/>
                </a:solidFill>
                <a:latin typeface="-2002" pitchFamily="18" charset="-127"/>
                <a:ea typeface="-2002" pitchFamily="18" charset="-127"/>
              </a:defRPr>
            </a:lvl6pPr>
            <a:lvl7pPr marL="29718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r"/>
              <a:defRPr sz="1400">
                <a:solidFill>
                  <a:schemeClr val="tx1"/>
                </a:solidFill>
                <a:latin typeface="-2002" pitchFamily="18" charset="-127"/>
                <a:ea typeface="-2002" pitchFamily="18" charset="-127"/>
              </a:defRPr>
            </a:lvl7pPr>
            <a:lvl8pPr marL="34290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r"/>
              <a:defRPr sz="1400">
                <a:solidFill>
                  <a:schemeClr val="tx1"/>
                </a:solidFill>
                <a:latin typeface="-2002" pitchFamily="18" charset="-127"/>
                <a:ea typeface="-2002" pitchFamily="18" charset="-127"/>
              </a:defRPr>
            </a:lvl8pPr>
            <a:lvl9pPr marL="38862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r"/>
              <a:defRPr sz="1400">
                <a:solidFill>
                  <a:schemeClr val="tx1"/>
                </a:solidFill>
                <a:latin typeface="-2002" pitchFamily="18" charset="-127"/>
                <a:ea typeface="-2002" pitchFamily="18" charset="-127"/>
              </a:defRPr>
            </a:lvl9pPr>
          </a:lstStyle>
          <a:p>
            <a:pPr>
              <a:buClr>
                <a:srgbClr val="FF0000"/>
              </a:buClr>
              <a:buFont typeface="Wingdings" pitchFamily="2" charset="2"/>
              <a:buNone/>
            </a:pPr>
            <a:r>
              <a:rPr lang="ko-KR" altLang="en-US" sz="1000" b="1">
                <a:latin typeface="나눔고딕" panose="020B0600000101010101" charset="-127"/>
                <a:ea typeface="나눔고딕" panose="020B0600000101010101" charset="-127"/>
                <a:sym typeface="Wingdings" pitchFamily="2" charset="2"/>
              </a:rPr>
              <a:t>복사</a:t>
            </a:r>
            <a:r>
              <a:rPr lang="en-US" altLang="ko-KR" sz="1000" b="1">
                <a:latin typeface="나눔고딕" panose="020B0600000101010101" charset="-127"/>
                <a:ea typeface="나눔고딕" panose="020B0600000101010101" charset="-127"/>
                <a:sym typeface="Wingdings" pitchFamily="2" charset="2"/>
              </a:rPr>
              <a:t>&amp;</a:t>
            </a:r>
            <a:r>
              <a:rPr lang="ko-KR" altLang="en-US" sz="1000" b="1">
                <a:latin typeface="나눔고딕" panose="020B0600000101010101" charset="-127"/>
                <a:ea typeface="나눔고딕" panose="020B0600000101010101" charset="-127"/>
                <a:sym typeface="Wingdings" pitchFamily="2" charset="2"/>
              </a:rPr>
              <a:t>붙여넣기</a:t>
            </a:r>
          </a:p>
        </p:txBody>
      </p:sp>
      <p:sp>
        <p:nvSpPr>
          <p:cNvPr id="12" name="Text Box 51">
            <a:extLst>
              <a:ext uri="{FF2B5EF4-FFF2-40B4-BE49-F238E27FC236}">
                <a16:creationId xmlns:a16="http://schemas.microsoft.com/office/drawing/2014/main" id="{6D61D814-7EAE-42CF-B0CD-4EC693EEFB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8700" y="4398962"/>
            <a:ext cx="854075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69" tIns="49785" rIns="99569" bIns="49785">
            <a:spAutoFit/>
          </a:bodyPr>
          <a:lstStyle>
            <a:lvl1pPr defTabSz="995363">
              <a:defRPr sz="1400">
                <a:solidFill>
                  <a:schemeClr val="tx1"/>
                </a:solidFill>
                <a:latin typeface="-2002" pitchFamily="18" charset="-127"/>
                <a:ea typeface="-2002" pitchFamily="18" charset="-127"/>
              </a:defRPr>
            </a:lvl1pPr>
            <a:lvl2pPr marL="742950" indent="-285750" defTabSz="995363">
              <a:defRPr sz="1400">
                <a:solidFill>
                  <a:schemeClr val="tx1"/>
                </a:solidFill>
                <a:latin typeface="-2002" pitchFamily="18" charset="-127"/>
                <a:ea typeface="-2002" pitchFamily="18" charset="-127"/>
              </a:defRPr>
            </a:lvl2pPr>
            <a:lvl3pPr marL="1143000" indent="-228600" defTabSz="995363">
              <a:defRPr sz="1400">
                <a:solidFill>
                  <a:schemeClr val="tx1"/>
                </a:solidFill>
                <a:latin typeface="-2002" pitchFamily="18" charset="-127"/>
                <a:ea typeface="-2002" pitchFamily="18" charset="-127"/>
              </a:defRPr>
            </a:lvl3pPr>
            <a:lvl4pPr marL="1600200" indent="-228600" defTabSz="995363">
              <a:defRPr sz="1400">
                <a:solidFill>
                  <a:schemeClr val="tx1"/>
                </a:solidFill>
                <a:latin typeface="-2002" pitchFamily="18" charset="-127"/>
                <a:ea typeface="-2002" pitchFamily="18" charset="-127"/>
              </a:defRPr>
            </a:lvl4pPr>
            <a:lvl5pPr marL="2057400" indent="-228600" defTabSz="995363">
              <a:defRPr sz="1400">
                <a:solidFill>
                  <a:schemeClr val="tx1"/>
                </a:solidFill>
                <a:latin typeface="-2002" pitchFamily="18" charset="-127"/>
                <a:ea typeface="-2002" pitchFamily="18" charset="-127"/>
              </a:defRPr>
            </a:lvl5pPr>
            <a:lvl6pPr marL="25146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r"/>
              <a:defRPr sz="1400">
                <a:solidFill>
                  <a:schemeClr val="tx1"/>
                </a:solidFill>
                <a:latin typeface="-2002" pitchFamily="18" charset="-127"/>
                <a:ea typeface="-2002" pitchFamily="18" charset="-127"/>
              </a:defRPr>
            </a:lvl6pPr>
            <a:lvl7pPr marL="29718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r"/>
              <a:defRPr sz="1400">
                <a:solidFill>
                  <a:schemeClr val="tx1"/>
                </a:solidFill>
                <a:latin typeface="-2002" pitchFamily="18" charset="-127"/>
                <a:ea typeface="-2002" pitchFamily="18" charset="-127"/>
              </a:defRPr>
            </a:lvl7pPr>
            <a:lvl8pPr marL="34290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r"/>
              <a:defRPr sz="1400">
                <a:solidFill>
                  <a:schemeClr val="tx1"/>
                </a:solidFill>
                <a:latin typeface="-2002" pitchFamily="18" charset="-127"/>
                <a:ea typeface="-2002" pitchFamily="18" charset="-127"/>
              </a:defRPr>
            </a:lvl8pPr>
            <a:lvl9pPr marL="38862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r"/>
              <a:defRPr sz="1400">
                <a:solidFill>
                  <a:schemeClr val="tx1"/>
                </a:solidFill>
                <a:latin typeface="-2002" pitchFamily="18" charset="-127"/>
                <a:ea typeface="-2002" pitchFamily="18" charset="-127"/>
              </a:defRPr>
            </a:lvl9pPr>
          </a:lstStyle>
          <a:p>
            <a:pPr algn="ctr">
              <a:buClr>
                <a:srgbClr val="FF0000"/>
              </a:buClr>
              <a:buFont typeface="Wingdings" pitchFamily="2" charset="2"/>
              <a:buNone/>
            </a:pPr>
            <a:r>
              <a:rPr lang="ko-KR" altLang="en-US" sz="1000" b="1">
                <a:latin typeface="나눔고딕" panose="020B0600000101010101" charset="-127"/>
                <a:ea typeface="나눔고딕" panose="020B0600000101010101" charset="-127"/>
                <a:sym typeface="Wingdings" pitchFamily="2" charset="2"/>
              </a:rPr>
              <a:t>차단</a:t>
            </a:r>
          </a:p>
        </p:txBody>
      </p:sp>
      <p:sp>
        <p:nvSpPr>
          <p:cNvPr id="13" name="Text Box 29">
            <a:extLst>
              <a:ext uri="{FF2B5EF4-FFF2-40B4-BE49-F238E27FC236}">
                <a16:creationId xmlns:a16="http://schemas.microsoft.com/office/drawing/2014/main" id="{6E66B38C-A59C-4AB1-992C-0C389B126D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6313" y="5084762"/>
            <a:ext cx="950912" cy="239713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9569" tIns="49785" rIns="99569" bIns="49785">
            <a:spAutoFit/>
          </a:bodyPr>
          <a:lstStyle>
            <a:lvl1pPr defTabSz="995363">
              <a:defRPr sz="1400">
                <a:solidFill>
                  <a:schemeClr val="tx1"/>
                </a:solidFill>
                <a:latin typeface="-2002" pitchFamily="18" charset="-127"/>
                <a:ea typeface="-2002" pitchFamily="18" charset="-127"/>
              </a:defRPr>
            </a:lvl1pPr>
            <a:lvl2pPr marL="742950" indent="-285750" defTabSz="995363">
              <a:defRPr sz="1400">
                <a:solidFill>
                  <a:schemeClr val="tx1"/>
                </a:solidFill>
                <a:latin typeface="-2002" pitchFamily="18" charset="-127"/>
                <a:ea typeface="-2002" pitchFamily="18" charset="-127"/>
              </a:defRPr>
            </a:lvl2pPr>
            <a:lvl3pPr marL="1143000" indent="-228600" defTabSz="995363">
              <a:defRPr sz="1400">
                <a:solidFill>
                  <a:schemeClr val="tx1"/>
                </a:solidFill>
                <a:latin typeface="-2002" pitchFamily="18" charset="-127"/>
                <a:ea typeface="-2002" pitchFamily="18" charset="-127"/>
              </a:defRPr>
            </a:lvl3pPr>
            <a:lvl4pPr marL="1600200" indent="-228600" defTabSz="995363">
              <a:defRPr sz="1400">
                <a:solidFill>
                  <a:schemeClr val="tx1"/>
                </a:solidFill>
                <a:latin typeface="-2002" pitchFamily="18" charset="-127"/>
                <a:ea typeface="-2002" pitchFamily="18" charset="-127"/>
              </a:defRPr>
            </a:lvl4pPr>
            <a:lvl5pPr marL="2057400" indent="-228600" defTabSz="995363">
              <a:defRPr sz="1400">
                <a:solidFill>
                  <a:schemeClr val="tx1"/>
                </a:solidFill>
                <a:latin typeface="-2002" pitchFamily="18" charset="-127"/>
                <a:ea typeface="-2002" pitchFamily="18" charset="-127"/>
              </a:defRPr>
            </a:lvl5pPr>
            <a:lvl6pPr marL="25146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r"/>
              <a:defRPr sz="1400">
                <a:solidFill>
                  <a:schemeClr val="tx1"/>
                </a:solidFill>
                <a:latin typeface="-2002" pitchFamily="18" charset="-127"/>
                <a:ea typeface="-2002" pitchFamily="18" charset="-127"/>
              </a:defRPr>
            </a:lvl6pPr>
            <a:lvl7pPr marL="29718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r"/>
              <a:defRPr sz="1400">
                <a:solidFill>
                  <a:schemeClr val="tx1"/>
                </a:solidFill>
                <a:latin typeface="-2002" pitchFamily="18" charset="-127"/>
                <a:ea typeface="-2002" pitchFamily="18" charset="-127"/>
              </a:defRPr>
            </a:lvl7pPr>
            <a:lvl8pPr marL="34290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r"/>
              <a:defRPr sz="1400">
                <a:solidFill>
                  <a:schemeClr val="tx1"/>
                </a:solidFill>
                <a:latin typeface="-2002" pitchFamily="18" charset="-127"/>
                <a:ea typeface="-2002" pitchFamily="18" charset="-127"/>
              </a:defRPr>
            </a:lvl8pPr>
            <a:lvl9pPr marL="38862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r"/>
              <a:defRPr sz="1400">
                <a:solidFill>
                  <a:schemeClr val="tx1"/>
                </a:solidFill>
                <a:latin typeface="-2002" pitchFamily="18" charset="-127"/>
                <a:ea typeface="-2002" pitchFamily="18" charset="-127"/>
              </a:defRPr>
            </a:lvl9pPr>
          </a:lstStyle>
          <a:p>
            <a:pPr algn="ctr">
              <a:lnSpc>
                <a:spcPct val="9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ko-KR" altLang="en-US" sz="1000" b="1">
                <a:solidFill>
                  <a:srgbClr val="000000"/>
                </a:solidFill>
                <a:latin typeface="나눔고딕" panose="020B0600000101010101" charset="-127"/>
                <a:ea typeface="나눔고딕" panose="020B0600000101010101" charset="-127"/>
                <a:sym typeface="Wingdings" pitchFamily="2" charset="2"/>
              </a:rPr>
              <a:t>보안문서</a:t>
            </a:r>
          </a:p>
        </p:txBody>
      </p:sp>
      <p:sp>
        <p:nvSpPr>
          <p:cNvPr id="14" name="Text Box 37">
            <a:extLst>
              <a:ext uri="{FF2B5EF4-FFF2-40B4-BE49-F238E27FC236}">
                <a16:creationId xmlns:a16="http://schemas.microsoft.com/office/drawing/2014/main" id="{2C5C7B8B-07A3-4818-91A8-5BEDD213F6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2025" y="5567362"/>
            <a:ext cx="1116013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69" tIns="49785" rIns="99569" bIns="49785">
            <a:spAutoFit/>
          </a:bodyPr>
          <a:lstStyle>
            <a:lvl1pPr defTabSz="995363">
              <a:defRPr sz="1400">
                <a:solidFill>
                  <a:schemeClr val="tx1"/>
                </a:solidFill>
                <a:latin typeface="-2002" pitchFamily="18" charset="-127"/>
                <a:ea typeface="-2002" pitchFamily="18" charset="-127"/>
              </a:defRPr>
            </a:lvl1pPr>
            <a:lvl2pPr marL="742950" indent="-285750" defTabSz="995363">
              <a:defRPr sz="1400">
                <a:solidFill>
                  <a:schemeClr val="tx1"/>
                </a:solidFill>
                <a:latin typeface="-2002" pitchFamily="18" charset="-127"/>
                <a:ea typeface="-2002" pitchFamily="18" charset="-127"/>
              </a:defRPr>
            </a:lvl2pPr>
            <a:lvl3pPr marL="1143000" indent="-228600" defTabSz="995363">
              <a:defRPr sz="1400">
                <a:solidFill>
                  <a:schemeClr val="tx1"/>
                </a:solidFill>
                <a:latin typeface="-2002" pitchFamily="18" charset="-127"/>
                <a:ea typeface="-2002" pitchFamily="18" charset="-127"/>
              </a:defRPr>
            </a:lvl3pPr>
            <a:lvl4pPr marL="1600200" indent="-228600" defTabSz="995363">
              <a:defRPr sz="1400">
                <a:solidFill>
                  <a:schemeClr val="tx1"/>
                </a:solidFill>
                <a:latin typeface="-2002" pitchFamily="18" charset="-127"/>
                <a:ea typeface="-2002" pitchFamily="18" charset="-127"/>
              </a:defRPr>
            </a:lvl4pPr>
            <a:lvl5pPr marL="2057400" indent="-228600" defTabSz="995363">
              <a:defRPr sz="1400">
                <a:solidFill>
                  <a:schemeClr val="tx1"/>
                </a:solidFill>
                <a:latin typeface="-2002" pitchFamily="18" charset="-127"/>
                <a:ea typeface="-2002" pitchFamily="18" charset="-127"/>
              </a:defRPr>
            </a:lvl5pPr>
            <a:lvl6pPr marL="25146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r"/>
              <a:defRPr sz="1400">
                <a:solidFill>
                  <a:schemeClr val="tx1"/>
                </a:solidFill>
                <a:latin typeface="-2002" pitchFamily="18" charset="-127"/>
                <a:ea typeface="-2002" pitchFamily="18" charset="-127"/>
              </a:defRPr>
            </a:lvl6pPr>
            <a:lvl7pPr marL="29718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r"/>
              <a:defRPr sz="1400">
                <a:solidFill>
                  <a:schemeClr val="tx1"/>
                </a:solidFill>
                <a:latin typeface="-2002" pitchFamily="18" charset="-127"/>
                <a:ea typeface="-2002" pitchFamily="18" charset="-127"/>
              </a:defRPr>
            </a:lvl7pPr>
            <a:lvl8pPr marL="34290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r"/>
              <a:defRPr sz="1400">
                <a:solidFill>
                  <a:schemeClr val="tx1"/>
                </a:solidFill>
                <a:latin typeface="-2002" pitchFamily="18" charset="-127"/>
                <a:ea typeface="-2002" pitchFamily="18" charset="-127"/>
              </a:defRPr>
            </a:lvl8pPr>
            <a:lvl9pPr marL="38862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r"/>
              <a:defRPr sz="1400">
                <a:solidFill>
                  <a:schemeClr val="tx1"/>
                </a:solidFill>
                <a:latin typeface="-2002" pitchFamily="18" charset="-127"/>
                <a:ea typeface="-2002" pitchFamily="18" charset="-127"/>
              </a:defRPr>
            </a:lvl9pPr>
          </a:lstStyle>
          <a:p>
            <a:pPr>
              <a:buClr>
                <a:srgbClr val="FF0000"/>
              </a:buClr>
              <a:buFont typeface="Wingdings" pitchFamily="2" charset="2"/>
              <a:buNone/>
            </a:pPr>
            <a:r>
              <a:rPr lang="ko-KR" altLang="en-US" sz="1000" b="1">
                <a:latin typeface="나눔고딕" panose="020B0600000101010101" charset="-127"/>
                <a:ea typeface="나눔고딕" panose="020B0600000101010101" charset="-127"/>
                <a:sym typeface="Wingdings" pitchFamily="2" charset="2"/>
              </a:rPr>
              <a:t>복사</a:t>
            </a:r>
            <a:r>
              <a:rPr lang="en-US" altLang="ko-KR" sz="1000" b="1">
                <a:latin typeface="나눔고딕" panose="020B0600000101010101" charset="-127"/>
                <a:ea typeface="나눔고딕" panose="020B0600000101010101" charset="-127"/>
                <a:sym typeface="Wingdings" pitchFamily="2" charset="2"/>
              </a:rPr>
              <a:t>&amp;</a:t>
            </a:r>
            <a:r>
              <a:rPr lang="ko-KR" altLang="en-US" sz="1000" b="1">
                <a:latin typeface="나눔고딕" panose="020B0600000101010101" charset="-127"/>
                <a:ea typeface="나눔고딕" panose="020B0600000101010101" charset="-127"/>
                <a:sym typeface="Wingdings" pitchFamily="2" charset="2"/>
              </a:rPr>
              <a:t>붙여넣기</a:t>
            </a:r>
          </a:p>
        </p:txBody>
      </p:sp>
      <p:sp>
        <p:nvSpPr>
          <p:cNvPr id="15" name="Text Box 38">
            <a:extLst>
              <a:ext uri="{FF2B5EF4-FFF2-40B4-BE49-F238E27FC236}">
                <a16:creationId xmlns:a16="http://schemas.microsoft.com/office/drawing/2014/main" id="{574C5C21-B99C-492A-87D1-C695F4486A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0138" y="5230812"/>
            <a:ext cx="641350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69" tIns="49785" rIns="99569" bIns="49785">
            <a:spAutoFit/>
          </a:bodyPr>
          <a:lstStyle>
            <a:lvl1pPr defTabSz="995363">
              <a:defRPr sz="1400">
                <a:solidFill>
                  <a:schemeClr val="tx1"/>
                </a:solidFill>
                <a:latin typeface="-2002" pitchFamily="18" charset="-127"/>
                <a:ea typeface="-2002" pitchFamily="18" charset="-127"/>
              </a:defRPr>
            </a:lvl1pPr>
            <a:lvl2pPr marL="742950" indent="-285750" defTabSz="995363">
              <a:defRPr sz="1400">
                <a:solidFill>
                  <a:schemeClr val="tx1"/>
                </a:solidFill>
                <a:latin typeface="-2002" pitchFamily="18" charset="-127"/>
                <a:ea typeface="-2002" pitchFamily="18" charset="-127"/>
              </a:defRPr>
            </a:lvl2pPr>
            <a:lvl3pPr marL="1143000" indent="-228600" defTabSz="995363">
              <a:defRPr sz="1400">
                <a:solidFill>
                  <a:schemeClr val="tx1"/>
                </a:solidFill>
                <a:latin typeface="-2002" pitchFamily="18" charset="-127"/>
                <a:ea typeface="-2002" pitchFamily="18" charset="-127"/>
              </a:defRPr>
            </a:lvl3pPr>
            <a:lvl4pPr marL="1600200" indent="-228600" defTabSz="995363">
              <a:defRPr sz="1400">
                <a:solidFill>
                  <a:schemeClr val="tx1"/>
                </a:solidFill>
                <a:latin typeface="-2002" pitchFamily="18" charset="-127"/>
                <a:ea typeface="-2002" pitchFamily="18" charset="-127"/>
              </a:defRPr>
            </a:lvl4pPr>
            <a:lvl5pPr marL="2057400" indent="-228600" defTabSz="995363">
              <a:defRPr sz="1400">
                <a:solidFill>
                  <a:schemeClr val="tx1"/>
                </a:solidFill>
                <a:latin typeface="-2002" pitchFamily="18" charset="-127"/>
                <a:ea typeface="-2002" pitchFamily="18" charset="-127"/>
              </a:defRPr>
            </a:lvl5pPr>
            <a:lvl6pPr marL="25146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r"/>
              <a:defRPr sz="1400">
                <a:solidFill>
                  <a:schemeClr val="tx1"/>
                </a:solidFill>
                <a:latin typeface="-2002" pitchFamily="18" charset="-127"/>
                <a:ea typeface="-2002" pitchFamily="18" charset="-127"/>
              </a:defRPr>
            </a:lvl6pPr>
            <a:lvl7pPr marL="29718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r"/>
              <a:defRPr sz="1400">
                <a:solidFill>
                  <a:schemeClr val="tx1"/>
                </a:solidFill>
                <a:latin typeface="-2002" pitchFamily="18" charset="-127"/>
                <a:ea typeface="-2002" pitchFamily="18" charset="-127"/>
              </a:defRPr>
            </a:lvl7pPr>
            <a:lvl8pPr marL="34290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r"/>
              <a:defRPr sz="1400">
                <a:solidFill>
                  <a:schemeClr val="tx1"/>
                </a:solidFill>
                <a:latin typeface="-2002" pitchFamily="18" charset="-127"/>
                <a:ea typeface="-2002" pitchFamily="18" charset="-127"/>
              </a:defRPr>
            </a:lvl8pPr>
            <a:lvl9pPr marL="38862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r"/>
              <a:defRPr sz="1400">
                <a:solidFill>
                  <a:schemeClr val="tx1"/>
                </a:solidFill>
                <a:latin typeface="-2002" pitchFamily="18" charset="-127"/>
                <a:ea typeface="-2002" pitchFamily="18" charset="-127"/>
              </a:defRPr>
            </a:lvl9pPr>
          </a:lstStyle>
          <a:p>
            <a:pPr algn="ctr">
              <a:buClr>
                <a:srgbClr val="FF0000"/>
              </a:buClr>
              <a:buFont typeface="Wingdings" pitchFamily="2" charset="2"/>
              <a:buNone/>
            </a:pPr>
            <a:r>
              <a:rPr lang="ko-KR" altLang="en-US" sz="1000" b="1">
                <a:latin typeface="나눔고딕" panose="020B0600000101010101" charset="-127"/>
                <a:ea typeface="나눔고딕" panose="020B0600000101010101" charset="-127"/>
                <a:sym typeface="Wingdings" pitchFamily="2" charset="2"/>
              </a:rPr>
              <a:t>가능</a:t>
            </a:r>
          </a:p>
        </p:txBody>
      </p:sp>
      <p:sp>
        <p:nvSpPr>
          <p:cNvPr id="16" name="Text Box 18">
            <a:extLst>
              <a:ext uri="{FF2B5EF4-FFF2-40B4-BE49-F238E27FC236}">
                <a16:creationId xmlns:a16="http://schemas.microsoft.com/office/drawing/2014/main" id="{7F89EB1E-7341-4590-A236-FCF2757C80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4913" y="5080000"/>
            <a:ext cx="950912" cy="239712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9569" tIns="49785" rIns="99569" bIns="49785">
            <a:spAutoFit/>
          </a:bodyPr>
          <a:lstStyle>
            <a:lvl1pPr defTabSz="995363">
              <a:defRPr sz="1400">
                <a:solidFill>
                  <a:schemeClr val="tx1"/>
                </a:solidFill>
                <a:latin typeface="-2002" pitchFamily="18" charset="-127"/>
                <a:ea typeface="-2002" pitchFamily="18" charset="-127"/>
              </a:defRPr>
            </a:lvl1pPr>
            <a:lvl2pPr marL="742950" indent="-285750" defTabSz="995363">
              <a:defRPr sz="1400">
                <a:solidFill>
                  <a:schemeClr val="tx1"/>
                </a:solidFill>
                <a:latin typeface="-2002" pitchFamily="18" charset="-127"/>
                <a:ea typeface="-2002" pitchFamily="18" charset="-127"/>
              </a:defRPr>
            </a:lvl2pPr>
            <a:lvl3pPr marL="1143000" indent="-228600" defTabSz="995363">
              <a:defRPr sz="1400">
                <a:solidFill>
                  <a:schemeClr val="tx1"/>
                </a:solidFill>
                <a:latin typeface="-2002" pitchFamily="18" charset="-127"/>
                <a:ea typeface="-2002" pitchFamily="18" charset="-127"/>
              </a:defRPr>
            </a:lvl3pPr>
            <a:lvl4pPr marL="1600200" indent="-228600" defTabSz="995363">
              <a:defRPr sz="1400">
                <a:solidFill>
                  <a:schemeClr val="tx1"/>
                </a:solidFill>
                <a:latin typeface="-2002" pitchFamily="18" charset="-127"/>
                <a:ea typeface="-2002" pitchFamily="18" charset="-127"/>
              </a:defRPr>
            </a:lvl4pPr>
            <a:lvl5pPr marL="2057400" indent="-228600" defTabSz="995363">
              <a:defRPr sz="1400">
                <a:solidFill>
                  <a:schemeClr val="tx1"/>
                </a:solidFill>
                <a:latin typeface="-2002" pitchFamily="18" charset="-127"/>
                <a:ea typeface="-2002" pitchFamily="18" charset="-127"/>
              </a:defRPr>
            </a:lvl5pPr>
            <a:lvl6pPr marL="25146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r"/>
              <a:defRPr sz="1400">
                <a:solidFill>
                  <a:schemeClr val="tx1"/>
                </a:solidFill>
                <a:latin typeface="-2002" pitchFamily="18" charset="-127"/>
                <a:ea typeface="-2002" pitchFamily="18" charset="-127"/>
              </a:defRPr>
            </a:lvl6pPr>
            <a:lvl7pPr marL="29718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r"/>
              <a:defRPr sz="1400">
                <a:solidFill>
                  <a:schemeClr val="tx1"/>
                </a:solidFill>
                <a:latin typeface="-2002" pitchFamily="18" charset="-127"/>
                <a:ea typeface="-2002" pitchFamily="18" charset="-127"/>
              </a:defRPr>
            </a:lvl7pPr>
            <a:lvl8pPr marL="34290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r"/>
              <a:defRPr sz="1400">
                <a:solidFill>
                  <a:schemeClr val="tx1"/>
                </a:solidFill>
                <a:latin typeface="-2002" pitchFamily="18" charset="-127"/>
                <a:ea typeface="-2002" pitchFamily="18" charset="-127"/>
              </a:defRPr>
            </a:lvl8pPr>
            <a:lvl9pPr marL="38862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r"/>
              <a:defRPr sz="1400">
                <a:solidFill>
                  <a:schemeClr val="tx1"/>
                </a:solidFill>
                <a:latin typeface="-2002" pitchFamily="18" charset="-127"/>
                <a:ea typeface="-2002" pitchFamily="18" charset="-127"/>
              </a:defRPr>
            </a:lvl9pPr>
          </a:lstStyle>
          <a:p>
            <a:pPr algn="ctr">
              <a:lnSpc>
                <a:spcPct val="9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ko-KR" altLang="en-US" sz="1000" b="1">
                <a:solidFill>
                  <a:srgbClr val="000000"/>
                </a:solidFill>
                <a:latin typeface="나눔고딕" panose="020B0600000101010101" charset="-127"/>
                <a:ea typeface="나눔고딕" panose="020B0600000101010101" charset="-127"/>
                <a:sym typeface="Wingdings" pitchFamily="2" charset="2"/>
              </a:rPr>
              <a:t>보안 문서</a:t>
            </a:r>
          </a:p>
        </p:txBody>
      </p:sp>
      <p:sp>
        <p:nvSpPr>
          <p:cNvPr id="17" name="Line 10">
            <a:extLst>
              <a:ext uri="{FF2B5EF4-FFF2-40B4-BE49-F238E27FC236}">
                <a16:creationId xmlns:a16="http://schemas.microsoft.com/office/drawing/2014/main" id="{825A3988-F4BE-401F-9A50-198BD3F9985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65363" y="4694237"/>
            <a:ext cx="9207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>
              <a:latin typeface="나눔고딕" panose="020B0600000101010101" charset="-127"/>
              <a:ea typeface="나눔고딕" panose="020B0600000101010101" charset="-127"/>
            </a:endParaRPr>
          </a:p>
        </p:txBody>
      </p:sp>
      <p:sp>
        <p:nvSpPr>
          <p:cNvPr id="18" name="Line 10">
            <a:extLst>
              <a:ext uri="{FF2B5EF4-FFF2-40B4-BE49-F238E27FC236}">
                <a16:creationId xmlns:a16="http://schemas.microsoft.com/office/drawing/2014/main" id="{0F88B796-8830-4E64-8AE2-5E57048000B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32025" y="5518150"/>
            <a:ext cx="9191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>
              <a:latin typeface="나눔고딕" panose="020B0600000101010101" charset="-127"/>
              <a:ea typeface="나눔고딕" panose="020B0600000101010101" charset="-127"/>
            </a:endParaRPr>
          </a:p>
        </p:txBody>
      </p:sp>
      <p:pic>
        <p:nvPicPr>
          <p:cNvPr id="19" name="Picture 141" descr="PNG_ICON40">
            <a:extLst>
              <a:ext uri="{FF2B5EF4-FFF2-40B4-BE49-F238E27FC236}">
                <a16:creationId xmlns:a16="http://schemas.microsoft.com/office/drawing/2014/main" id="{88A0A008-95B2-4F28-AB2D-DD13E6AEC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3654425"/>
            <a:ext cx="5143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41" descr="PNG_ICON40">
            <a:extLst>
              <a:ext uri="{FF2B5EF4-FFF2-40B4-BE49-F238E27FC236}">
                <a16:creationId xmlns:a16="http://schemas.microsoft.com/office/drawing/2014/main" id="{9067C019-F1AC-49A1-9EF0-CC2C6C2CCD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275" y="3654425"/>
            <a:ext cx="50482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그룹 51">
            <a:extLst>
              <a:ext uri="{FF2B5EF4-FFF2-40B4-BE49-F238E27FC236}">
                <a16:creationId xmlns:a16="http://schemas.microsoft.com/office/drawing/2014/main" id="{F415BA51-CD65-43DE-A061-F6436243DCA3}"/>
              </a:ext>
            </a:extLst>
          </p:cNvPr>
          <p:cNvGrpSpPr>
            <a:grpSpLocks/>
          </p:cNvGrpSpPr>
          <p:nvPr/>
        </p:nvGrpSpPr>
        <p:grpSpPr bwMode="auto">
          <a:xfrm>
            <a:off x="4024313" y="3654425"/>
            <a:ext cx="481012" cy="477837"/>
            <a:chOff x="6024570" y="1214422"/>
            <a:chExt cx="714380" cy="636656"/>
          </a:xfrm>
        </p:grpSpPr>
        <p:pic>
          <p:nvPicPr>
            <p:cNvPr id="22" name="Picture 141" descr="PNG_ICON40">
              <a:extLst>
                <a:ext uri="{FF2B5EF4-FFF2-40B4-BE49-F238E27FC236}">
                  <a16:creationId xmlns:a16="http://schemas.microsoft.com/office/drawing/2014/main" id="{5C7DF59E-1D4C-42AA-9A5E-7720DBDDE7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4570" y="1214422"/>
              <a:ext cx="714380" cy="636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89" descr="XP icon security">
              <a:extLst>
                <a:ext uri="{FF2B5EF4-FFF2-40B4-BE49-F238E27FC236}">
                  <a16:creationId xmlns:a16="http://schemas.microsoft.com/office/drawing/2014/main" id="{78EAF2DB-39C3-4B2C-9A1F-3B3D516694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3198" y="1500174"/>
              <a:ext cx="233606" cy="333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4" name="그룹 51">
            <a:extLst>
              <a:ext uri="{FF2B5EF4-FFF2-40B4-BE49-F238E27FC236}">
                <a16:creationId xmlns:a16="http://schemas.microsoft.com/office/drawing/2014/main" id="{E178F233-4999-4874-B423-12CE04DF1314}"/>
              </a:ext>
            </a:extLst>
          </p:cNvPr>
          <p:cNvGrpSpPr>
            <a:grpSpLocks/>
          </p:cNvGrpSpPr>
          <p:nvPr/>
        </p:nvGrpSpPr>
        <p:grpSpPr bwMode="auto">
          <a:xfrm>
            <a:off x="1381125" y="5403850"/>
            <a:ext cx="481013" cy="477837"/>
            <a:chOff x="6024570" y="1214422"/>
            <a:chExt cx="714380" cy="636656"/>
          </a:xfrm>
        </p:grpSpPr>
        <p:pic>
          <p:nvPicPr>
            <p:cNvPr id="25" name="Picture 141" descr="PNG_ICON40">
              <a:extLst>
                <a:ext uri="{FF2B5EF4-FFF2-40B4-BE49-F238E27FC236}">
                  <a16:creationId xmlns:a16="http://schemas.microsoft.com/office/drawing/2014/main" id="{43ADF64D-353D-4390-884C-2BD80DED5F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4570" y="1214422"/>
              <a:ext cx="714380" cy="636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89" descr="XP icon security">
              <a:extLst>
                <a:ext uri="{FF2B5EF4-FFF2-40B4-BE49-F238E27FC236}">
                  <a16:creationId xmlns:a16="http://schemas.microsoft.com/office/drawing/2014/main" id="{F2742F73-78CF-48D6-A8EE-3B5D2BDA93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3198" y="1500174"/>
              <a:ext cx="233606" cy="333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" name="그룹 51">
            <a:extLst>
              <a:ext uri="{FF2B5EF4-FFF2-40B4-BE49-F238E27FC236}">
                <a16:creationId xmlns:a16="http://schemas.microsoft.com/office/drawing/2014/main" id="{0BCA3E4A-139F-49F5-AFA1-8FE3B58FC6B4}"/>
              </a:ext>
            </a:extLst>
          </p:cNvPr>
          <p:cNvGrpSpPr>
            <a:grpSpLocks/>
          </p:cNvGrpSpPr>
          <p:nvPr/>
        </p:nvGrpSpPr>
        <p:grpSpPr bwMode="auto">
          <a:xfrm>
            <a:off x="3698875" y="5403850"/>
            <a:ext cx="479425" cy="477837"/>
            <a:chOff x="6024570" y="1214422"/>
            <a:chExt cx="714380" cy="636656"/>
          </a:xfrm>
        </p:grpSpPr>
        <p:pic>
          <p:nvPicPr>
            <p:cNvPr id="28" name="Picture 141" descr="PNG_ICON40">
              <a:extLst>
                <a:ext uri="{FF2B5EF4-FFF2-40B4-BE49-F238E27FC236}">
                  <a16:creationId xmlns:a16="http://schemas.microsoft.com/office/drawing/2014/main" id="{3E775641-C684-446A-923C-17FC80891B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4570" y="1214422"/>
              <a:ext cx="714380" cy="636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89" descr="XP icon security">
              <a:extLst>
                <a:ext uri="{FF2B5EF4-FFF2-40B4-BE49-F238E27FC236}">
                  <a16:creationId xmlns:a16="http://schemas.microsoft.com/office/drawing/2014/main" id="{51946B16-ACD3-49A1-804E-292F5392B4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3198" y="1500174"/>
              <a:ext cx="233606" cy="333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" name="그룹 51">
            <a:extLst>
              <a:ext uri="{FF2B5EF4-FFF2-40B4-BE49-F238E27FC236}">
                <a16:creationId xmlns:a16="http://schemas.microsoft.com/office/drawing/2014/main" id="{195A01B2-93CD-4B9A-AA27-9BF6D273C26F}"/>
              </a:ext>
            </a:extLst>
          </p:cNvPr>
          <p:cNvGrpSpPr>
            <a:grpSpLocks/>
          </p:cNvGrpSpPr>
          <p:nvPr/>
        </p:nvGrpSpPr>
        <p:grpSpPr bwMode="auto">
          <a:xfrm>
            <a:off x="1390650" y="4529137"/>
            <a:ext cx="481013" cy="477838"/>
            <a:chOff x="6024570" y="1214422"/>
            <a:chExt cx="714380" cy="636656"/>
          </a:xfrm>
        </p:grpSpPr>
        <p:pic>
          <p:nvPicPr>
            <p:cNvPr id="31" name="Picture 141" descr="PNG_ICON40">
              <a:extLst>
                <a:ext uri="{FF2B5EF4-FFF2-40B4-BE49-F238E27FC236}">
                  <a16:creationId xmlns:a16="http://schemas.microsoft.com/office/drawing/2014/main" id="{8335B268-7468-4711-BF71-5A80CDB700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4570" y="1214422"/>
              <a:ext cx="714380" cy="636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89" descr="XP icon security">
              <a:extLst>
                <a:ext uri="{FF2B5EF4-FFF2-40B4-BE49-F238E27FC236}">
                  <a16:creationId xmlns:a16="http://schemas.microsoft.com/office/drawing/2014/main" id="{954FD74F-F862-4F09-82F8-3CE1FDAB15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3198" y="1500174"/>
              <a:ext cx="233606" cy="333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3" name="Picture 141" descr="PNG_ICON40">
            <a:extLst>
              <a:ext uri="{FF2B5EF4-FFF2-40B4-BE49-F238E27FC236}">
                <a16:creationId xmlns:a16="http://schemas.microsoft.com/office/drawing/2014/main" id="{B51C6911-9EB8-4C06-8C37-416830B05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4529137"/>
            <a:ext cx="46355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 Box 8">
            <a:extLst>
              <a:ext uri="{FF2B5EF4-FFF2-40B4-BE49-F238E27FC236}">
                <a16:creationId xmlns:a16="http://schemas.microsoft.com/office/drawing/2014/main" id="{99549448-68B9-4C1C-B7E8-A59D97B8FD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5838" y="4205287"/>
            <a:ext cx="950912" cy="239713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9569" tIns="49785" rIns="99569" bIns="49785">
            <a:spAutoFit/>
          </a:bodyPr>
          <a:lstStyle/>
          <a:p>
            <a:pPr algn="ctr" defTabSz="995363" fontAlgn="auto">
              <a:lnSpc>
                <a:spcPct val="90000"/>
              </a:lnSpc>
              <a:spcAft>
                <a:spcPts val="0"/>
              </a:spcAft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ko-KR" altLang="en-US" sz="1000" b="1" kern="0" dirty="0">
                <a:solidFill>
                  <a:srgbClr val="000000"/>
                </a:solidFill>
                <a:latin typeface="나눔고딕" panose="020B0600000101010101" charset="-127"/>
                <a:ea typeface="나눔고딕" panose="020B0600000101010101" charset="-127"/>
                <a:sym typeface="Wingdings" pitchFamily="2" charset="2"/>
              </a:rPr>
              <a:t>일반문서</a:t>
            </a:r>
          </a:p>
        </p:txBody>
      </p:sp>
      <p:sp>
        <p:nvSpPr>
          <p:cNvPr id="35" name="AutoShape 21">
            <a:extLst>
              <a:ext uri="{FF2B5EF4-FFF2-40B4-BE49-F238E27FC236}">
                <a16:creationId xmlns:a16="http://schemas.microsoft.com/office/drawing/2014/main" id="{00A314D3-8ACB-4CE8-92C5-2E17ECFB8E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738" y="3311525"/>
            <a:ext cx="4613275" cy="3440112"/>
          </a:xfrm>
          <a:prstGeom prst="roundRect">
            <a:avLst>
              <a:gd name="adj" fmla="val 7134"/>
            </a:avLst>
          </a:prstGeom>
          <a:noFill/>
          <a:ln w="9525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  <a:buFont typeface="Wingdings" pitchFamily="2" charset="2"/>
              <a:buChar char="§"/>
              <a:defRPr/>
            </a:pPr>
            <a:endParaRPr lang="ko-KR" altLang="en-US" sz="1100" b="1">
              <a:solidFill>
                <a:srgbClr val="000000"/>
              </a:solidFill>
              <a:latin typeface="나눔고딕" panose="020B0600000101010101" charset="-127"/>
              <a:ea typeface="나눔고딕" panose="020B0600000101010101" charset="-127"/>
            </a:endParaRPr>
          </a:p>
        </p:txBody>
      </p:sp>
      <p:pic>
        <p:nvPicPr>
          <p:cNvPr id="36" name="Picture 181">
            <a:extLst>
              <a:ext uri="{FF2B5EF4-FFF2-40B4-BE49-F238E27FC236}">
                <a16:creationId xmlns:a16="http://schemas.microsoft.com/office/drawing/2014/main" id="{114F3141-8B41-497A-BA1B-132BA2F8AA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075" y="2705100"/>
            <a:ext cx="3575050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Rectangle 463">
            <a:extLst>
              <a:ext uri="{FF2B5EF4-FFF2-40B4-BE49-F238E27FC236}">
                <a16:creationId xmlns:a16="http://schemas.microsoft.com/office/drawing/2014/main" id="{76678FEC-7024-4471-B941-561DE4DAAA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275" y="2257425"/>
            <a:ext cx="4681538" cy="923330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-2002" pitchFamily="18" charset="-127"/>
                <a:ea typeface="-2002" pitchFamily="18" charset="-127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-2002" pitchFamily="18" charset="-127"/>
                <a:ea typeface="-2002" pitchFamily="18" charset="-127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-2002" pitchFamily="18" charset="-127"/>
                <a:ea typeface="-2002" pitchFamily="18" charset="-127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-2002" pitchFamily="18" charset="-127"/>
                <a:ea typeface="-2002" pitchFamily="18" charset="-127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-2002" pitchFamily="18" charset="-127"/>
                <a:ea typeface="-2002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r"/>
              <a:defRPr sz="1400">
                <a:solidFill>
                  <a:schemeClr val="tx1"/>
                </a:solidFill>
                <a:latin typeface="-2002" pitchFamily="18" charset="-127"/>
                <a:ea typeface="-2002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r"/>
              <a:defRPr sz="1400">
                <a:solidFill>
                  <a:schemeClr val="tx1"/>
                </a:solidFill>
                <a:latin typeface="-2002" pitchFamily="18" charset="-127"/>
                <a:ea typeface="-2002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r"/>
              <a:defRPr sz="1400">
                <a:solidFill>
                  <a:schemeClr val="tx1"/>
                </a:solidFill>
                <a:latin typeface="-2002" pitchFamily="18" charset="-127"/>
                <a:ea typeface="-2002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r"/>
              <a:defRPr sz="1400">
                <a:solidFill>
                  <a:schemeClr val="tx1"/>
                </a:solidFill>
                <a:latin typeface="-2002" pitchFamily="18" charset="-127"/>
                <a:ea typeface="-2002" pitchFamily="18" charset="-127"/>
              </a:defRPr>
            </a:lvl9pPr>
          </a:lstStyle>
          <a:p>
            <a:pPr latinLnBrk="1">
              <a:lnSpc>
                <a:spcPct val="150000"/>
              </a:lnSpc>
              <a:buFontTx/>
              <a:buChar char="•"/>
            </a:pPr>
            <a:r>
              <a:rPr lang="en-US" altLang="ko-KR" sz="1200" b="1">
                <a:latin typeface="나눔고딕" panose="020B0600000101010101" charset="-127"/>
                <a:ea typeface="나눔고딕" panose="020B0600000101010101" charset="-127"/>
              </a:rPr>
              <a:t> </a:t>
            </a:r>
            <a:r>
              <a:rPr lang="ko-KR" altLang="en-US" sz="1200" b="1">
                <a:latin typeface="나눔고딕" panose="020B0600000101010101" charset="-127"/>
                <a:ea typeface="나눔고딕" panose="020B0600000101010101" charset="-127"/>
              </a:rPr>
              <a:t>일반문서 </a:t>
            </a:r>
            <a:r>
              <a:rPr lang="en-US" altLang="ko-KR" sz="1200">
                <a:latin typeface="나눔고딕" panose="020B0600000101010101" charset="-127"/>
                <a:ea typeface="나눔고딕" panose="020B0600000101010101" charset="-127"/>
                <a:sym typeface="Wingdings" panose="05000000000000000000" pitchFamily="2" charset="2"/>
              </a:rPr>
              <a:t> </a:t>
            </a:r>
            <a:r>
              <a:rPr lang="ko-KR" altLang="en-US" sz="1200" b="1">
                <a:latin typeface="나눔고딕" panose="020B0600000101010101" charset="-127"/>
                <a:ea typeface="나눔고딕" panose="020B0600000101010101" charset="-127"/>
              </a:rPr>
              <a:t>일반</a:t>
            </a:r>
            <a:r>
              <a:rPr lang="en-US" altLang="ko-KR" sz="1200" b="1">
                <a:latin typeface="나눔고딕" panose="020B0600000101010101" charset="-127"/>
                <a:ea typeface="나눔고딕" panose="020B0600000101010101" charset="-127"/>
              </a:rPr>
              <a:t>/</a:t>
            </a:r>
            <a:r>
              <a:rPr lang="ko-KR" altLang="en-US" sz="1200" b="1">
                <a:latin typeface="나눔고딕" panose="020B0600000101010101" charset="-127"/>
                <a:ea typeface="나눔고딕" panose="020B0600000101010101" charset="-127"/>
              </a:rPr>
              <a:t>보안문서</a:t>
            </a:r>
            <a:r>
              <a:rPr lang="en-US" altLang="ko-KR" sz="1200" b="1">
                <a:latin typeface="나눔고딕" panose="020B0600000101010101" charset="-127"/>
                <a:ea typeface="나눔고딕" panose="020B0600000101010101" charset="-127"/>
              </a:rPr>
              <a:t>(</a:t>
            </a:r>
            <a:r>
              <a:rPr lang="ko-KR" altLang="en-US" sz="1200" b="1">
                <a:latin typeface="나눔고딕" panose="020B0600000101010101" charset="-127"/>
                <a:ea typeface="나눔고딕" panose="020B0600000101010101" charset="-127"/>
              </a:rPr>
              <a:t>가능</a:t>
            </a:r>
            <a:r>
              <a:rPr lang="en-US" altLang="ko-KR" sz="1200" b="1">
                <a:latin typeface="나눔고딕" panose="020B0600000101010101" charset="-127"/>
                <a:ea typeface="나눔고딕" panose="020B0600000101010101" charset="-127"/>
              </a:rPr>
              <a:t>)</a:t>
            </a:r>
          </a:p>
          <a:p>
            <a:pPr latinLnBrk="1">
              <a:lnSpc>
                <a:spcPct val="150000"/>
              </a:lnSpc>
              <a:buFontTx/>
              <a:buChar char="•"/>
            </a:pPr>
            <a:r>
              <a:rPr lang="ko-KR" altLang="en-US" sz="1200" b="1">
                <a:latin typeface="나눔고딕" panose="020B0600000101010101" charset="-127"/>
                <a:ea typeface="나눔고딕" panose="020B0600000101010101" charset="-127"/>
              </a:rPr>
              <a:t> 보안문서 </a:t>
            </a:r>
            <a:r>
              <a:rPr lang="en-US" altLang="ko-KR" sz="1200" b="1">
                <a:latin typeface="나눔고딕" panose="020B0600000101010101" charset="-127"/>
                <a:ea typeface="나눔고딕" panose="020B0600000101010101" charset="-127"/>
                <a:sym typeface="Wingdings" panose="05000000000000000000" pitchFamily="2" charset="2"/>
              </a:rPr>
              <a:t> </a:t>
            </a:r>
            <a:r>
              <a:rPr lang="ko-KR" altLang="en-US" sz="1200" b="1">
                <a:latin typeface="나눔고딕" panose="020B0600000101010101" charset="-127"/>
                <a:ea typeface="나눔고딕" panose="020B0600000101010101" charset="-127"/>
              </a:rPr>
              <a:t>보안문서</a:t>
            </a:r>
            <a:r>
              <a:rPr lang="en-US" altLang="ko-KR" sz="1200" b="1">
                <a:latin typeface="나눔고딕" panose="020B0600000101010101" charset="-127"/>
                <a:ea typeface="나눔고딕" panose="020B0600000101010101" charset="-127"/>
              </a:rPr>
              <a:t>(</a:t>
            </a:r>
            <a:r>
              <a:rPr lang="ko-KR" altLang="en-US" sz="1200" b="1">
                <a:latin typeface="나눔고딕" panose="020B0600000101010101" charset="-127"/>
                <a:ea typeface="나눔고딕" panose="020B0600000101010101" charset="-127"/>
              </a:rPr>
              <a:t>가능</a:t>
            </a:r>
            <a:r>
              <a:rPr lang="en-US" altLang="ko-KR" sz="1200" b="1">
                <a:latin typeface="나눔고딕" panose="020B0600000101010101" charset="-127"/>
                <a:ea typeface="나눔고딕" panose="020B0600000101010101" charset="-127"/>
              </a:rPr>
              <a:t>)</a:t>
            </a:r>
          </a:p>
          <a:p>
            <a:pPr latinLnBrk="1">
              <a:lnSpc>
                <a:spcPct val="150000"/>
              </a:lnSpc>
              <a:buFontTx/>
              <a:buChar char="•"/>
            </a:pPr>
            <a:r>
              <a:rPr lang="en-US" altLang="ko-KR" sz="1200" b="1">
                <a:latin typeface="나눔고딕" panose="020B0600000101010101" charset="-127"/>
                <a:ea typeface="나눔고딕" panose="020B0600000101010101" charset="-127"/>
              </a:rPr>
              <a:t> </a:t>
            </a:r>
            <a:r>
              <a:rPr lang="ko-KR" altLang="en-US" sz="1200" b="1">
                <a:latin typeface="나눔고딕" panose="020B0600000101010101" charset="-127"/>
                <a:ea typeface="나눔고딕" panose="020B0600000101010101" charset="-127"/>
              </a:rPr>
              <a:t>보안문서 </a:t>
            </a:r>
            <a:r>
              <a:rPr lang="en-US" altLang="ko-KR" sz="1200" b="1">
                <a:latin typeface="나눔고딕" panose="020B0600000101010101" charset="-127"/>
                <a:ea typeface="나눔고딕" panose="020B0600000101010101" charset="-127"/>
                <a:sym typeface="Wingdings" panose="05000000000000000000" pitchFamily="2" charset="2"/>
              </a:rPr>
              <a:t> </a:t>
            </a:r>
            <a:r>
              <a:rPr lang="ko-KR" altLang="en-US" sz="1200" b="1">
                <a:latin typeface="나눔고딕" panose="020B0600000101010101" charset="-127"/>
                <a:ea typeface="나눔고딕" panose="020B0600000101010101" charset="-127"/>
              </a:rPr>
              <a:t>일반문서</a:t>
            </a:r>
            <a:r>
              <a:rPr lang="en-US" altLang="ko-KR" sz="1200" b="1">
                <a:latin typeface="나눔고딕" panose="020B0600000101010101" charset="-127"/>
                <a:ea typeface="나눔고딕" panose="020B0600000101010101" charset="-127"/>
              </a:rPr>
              <a:t>(</a:t>
            </a:r>
            <a:r>
              <a:rPr lang="ko-KR" altLang="en-US" sz="1200" b="1">
                <a:solidFill>
                  <a:srgbClr val="FF0000"/>
                </a:solidFill>
                <a:latin typeface="나눔고딕" panose="020B0600000101010101" charset="-127"/>
                <a:ea typeface="나눔고딕" panose="020B0600000101010101" charset="-127"/>
              </a:rPr>
              <a:t>불가</a:t>
            </a:r>
            <a:r>
              <a:rPr lang="en-US" altLang="ko-KR" sz="1200" b="1">
                <a:latin typeface="나눔고딕" panose="020B0600000101010101" charset="-127"/>
                <a:ea typeface="나눔고딕" panose="020B0600000101010101" charset="-127"/>
              </a:rPr>
              <a:t>)</a:t>
            </a:r>
          </a:p>
        </p:txBody>
      </p:sp>
      <p:sp>
        <p:nvSpPr>
          <p:cNvPr id="38" name="Rectangle 464">
            <a:extLst>
              <a:ext uri="{FF2B5EF4-FFF2-40B4-BE49-F238E27FC236}">
                <a16:creationId xmlns:a16="http://schemas.microsoft.com/office/drawing/2014/main" id="{581AD6AD-66CE-47A0-B991-675EE27719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275" y="1962150"/>
            <a:ext cx="1657350" cy="288925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algn="ctr">
            <a:noFill/>
            <a:prstDash val="solid"/>
            <a:miter lim="800000"/>
            <a:headEnd/>
            <a:tailEnd/>
          </a:ln>
          <a:effectLst/>
        </p:spPr>
        <p:txBody>
          <a:bodyPr wrap="none" rIns="90000" anchor="ctr"/>
          <a:lstStyle/>
          <a:p>
            <a:pPr algn="ctr" latinLnBrk="1">
              <a:buFontTx/>
              <a:buNone/>
              <a:defRPr/>
            </a:pPr>
            <a:r>
              <a:rPr lang="ko-KR" altLang="en-US" sz="1200" b="1">
                <a:latin typeface="나눔고딕" panose="020B0600000101010101" charset="-127"/>
                <a:ea typeface="나눔고딕" panose="020B0600000101010101" charset="-127"/>
              </a:rPr>
              <a:t>복사</a:t>
            </a:r>
            <a:r>
              <a:rPr lang="en-US" altLang="ko-KR" sz="1200" b="1">
                <a:latin typeface="나눔고딕" panose="020B0600000101010101" charset="-127"/>
                <a:ea typeface="나눔고딕" panose="020B0600000101010101" charset="-127"/>
              </a:rPr>
              <a:t>/</a:t>
            </a:r>
            <a:r>
              <a:rPr lang="ko-KR" altLang="en-US" sz="1200" b="1">
                <a:latin typeface="나눔고딕" panose="020B0600000101010101" charset="-127"/>
                <a:ea typeface="나눔고딕" panose="020B0600000101010101" charset="-127"/>
              </a:rPr>
              <a:t>붙여넣기 적용 예</a:t>
            </a:r>
          </a:p>
        </p:txBody>
      </p:sp>
      <p:sp>
        <p:nvSpPr>
          <p:cNvPr id="39" name="Rectangle 65">
            <a:extLst>
              <a:ext uri="{FF2B5EF4-FFF2-40B4-BE49-F238E27FC236}">
                <a16:creationId xmlns:a16="http://schemas.microsoft.com/office/drawing/2014/main" id="{D7B8CD76-03BC-42A0-B8B8-9633988241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2057400"/>
            <a:ext cx="3783013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 sz="1400">
                <a:solidFill>
                  <a:schemeClr val="tx1"/>
                </a:solidFill>
                <a:latin typeface="-2002" pitchFamily="18" charset="-127"/>
                <a:ea typeface="-2002" pitchFamily="18" charset="-127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-2002" pitchFamily="18" charset="-127"/>
                <a:ea typeface="-2002" pitchFamily="18" charset="-127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-2002" pitchFamily="18" charset="-127"/>
                <a:ea typeface="-2002" pitchFamily="18" charset="-127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-2002" pitchFamily="18" charset="-127"/>
                <a:ea typeface="-2002" pitchFamily="18" charset="-127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-2002" pitchFamily="18" charset="-127"/>
                <a:ea typeface="-2002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r"/>
              <a:defRPr sz="1400">
                <a:solidFill>
                  <a:schemeClr val="tx1"/>
                </a:solidFill>
                <a:latin typeface="-2002" pitchFamily="18" charset="-127"/>
                <a:ea typeface="-2002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r"/>
              <a:defRPr sz="1400">
                <a:solidFill>
                  <a:schemeClr val="tx1"/>
                </a:solidFill>
                <a:latin typeface="-2002" pitchFamily="18" charset="-127"/>
                <a:ea typeface="-2002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r"/>
              <a:defRPr sz="1400">
                <a:solidFill>
                  <a:schemeClr val="tx1"/>
                </a:solidFill>
                <a:latin typeface="-2002" pitchFamily="18" charset="-127"/>
                <a:ea typeface="-2002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r"/>
              <a:defRPr sz="1400">
                <a:solidFill>
                  <a:schemeClr val="tx1"/>
                </a:solidFill>
                <a:latin typeface="-2002" pitchFamily="18" charset="-127"/>
                <a:ea typeface="-2002" pitchFamily="18" charset="-127"/>
              </a:defRPr>
            </a:lvl9pPr>
          </a:lstStyle>
          <a:p>
            <a:pPr marL="171450" indent="-171450">
              <a:buFont typeface="굴림" panose="020B0600000101010101" pitchFamily="50" charset="-127"/>
              <a:buChar char="※"/>
            </a:pPr>
            <a:r>
              <a:rPr lang="ko-KR" altLang="en-US" sz="1200" b="1">
                <a:solidFill>
                  <a:srgbClr val="000000"/>
                </a:solidFill>
                <a:latin typeface="나눔고딕" panose="020B0600000101010101" charset="-127"/>
                <a:ea typeface="나눔고딕" panose="020B0600000101010101" charset="-127"/>
              </a:rPr>
              <a:t>보안문서가 오픈된 상태에서 </a:t>
            </a:r>
            <a:r>
              <a:rPr lang="en-US" altLang="ko-KR" sz="1200" b="1">
                <a:solidFill>
                  <a:srgbClr val="000000"/>
                </a:solidFill>
                <a:latin typeface="나눔고딕" panose="020B0600000101010101" charset="-127"/>
                <a:ea typeface="나눔고딕" panose="020B0600000101010101" charset="-127"/>
              </a:rPr>
              <a:t>Prt Screen</a:t>
            </a:r>
            <a:r>
              <a:rPr lang="ko-KR" altLang="en-US" sz="1200" b="1">
                <a:solidFill>
                  <a:srgbClr val="000000"/>
                </a:solidFill>
                <a:latin typeface="나눔고딕" panose="020B0600000101010101" charset="-127"/>
                <a:ea typeface="나눔고딕" panose="020B0600000101010101" charset="-127"/>
              </a:rPr>
              <a:t>를 이용한</a:t>
            </a:r>
            <a:endParaRPr lang="en-US" altLang="ko-KR" sz="1200" b="1">
              <a:solidFill>
                <a:srgbClr val="000000"/>
              </a:solidFill>
              <a:latin typeface="나눔고딕" panose="020B0600000101010101" charset="-127"/>
              <a:ea typeface="나눔고딕" panose="020B0600000101010101" charset="-127"/>
            </a:endParaRPr>
          </a:p>
          <a:p>
            <a:pPr>
              <a:buFont typeface="Wingdings" pitchFamily="2" charset="2"/>
              <a:buNone/>
            </a:pPr>
            <a:r>
              <a:rPr lang="en-US" altLang="ko-KR" sz="1200" b="1">
                <a:solidFill>
                  <a:srgbClr val="000000"/>
                </a:solidFill>
                <a:latin typeface="나눔고딕" panose="020B0600000101010101" charset="-127"/>
                <a:ea typeface="나눔고딕" panose="020B0600000101010101" charset="-127"/>
              </a:rPr>
              <a:t>  </a:t>
            </a:r>
            <a:r>
              <a:rPr lang="ko-KR" altLang="en-US" sz="1200" b="1">
                <a:solidFill>
                  <a:srgbClr val="000000"/>
                </a:solidFill>
                <a:latin typeface="나눔고딕" panose="020B0600000101010101" charset="-127"/>
                <a:ea typeface="나눔고딕" panose="020B0600000101010101" charset="-127"/>
              </a:rPr>
              <a:t> 화면캡처 불가</a:t>
            </a:r>
            <a:endParaRPr lang="en-US" altLang="ko-KR" sz="1200" b="1">
              <a:solidFill>
                <a:srgbClr val="000000"/>
              </a:solidFill>
              <a:latin typeface="나눔고딕" panose="020B0600000101010101" charset="-127"/>
              <a:ea typeface="나눔고딕" panose="020B0600000101010101" charset="-127"/>
            </a:endParaRPr>
          </a:p>
        </p:txBody>
      </p:sp>
      <p:sp>
        <p:nvSpPr>
          <p:cNvPr id="40" name="Text Box 18">
            <a:extLst>
              <a:ext uri="{FF2B5EF4-FFF2-40B4-BE49-F238E27FC236}">
                <a16:creationId xmlns:a16="http://schemas.microsoft.com/office/drawing/2014/main" id="{B3E25C54-E4DF-41D1-B49E-46647D168B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5388" y="5934075"/>
            <a:ext cx="950912" cy="239712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9569" tIns="49785" rIns="99569" bIns="49785">
            <a:spAutoFit/>
          </a:bodyPr>
          <a:lstStyle>
            <a:lvl1pPr defTabSz="995363">
              <a:defRPr sz="1400">
                <a:solidFill>
                  <a:schemeClr val="tx1"/>
                </a:solidFill>
                <a:latin typeface="-2002" pitchFamily="18" charset="-127"/>
                <a:ea typeface="-2002" pitchFamily="18" charset="-127"/>
              </a:defRPr>
            </a:lvl1pPr>
            <a:lvl2pPr marL="742950" indent="-285750" defTabSz="995363">
              <a:defRPr sz="1400">
                <a:solidFill>
                  <a:schemeClr val="tx1"/>
                </a:solidFill>
                <a:latin typeface="-2002" pitchFamily="18" charset="-127"/>
                <a:ea typeface="-2002" pitchFamily="18" charset="-127"/>
              </a:defRPr>
            </a:lvl2pPr>
            <a:lvl3pPr marL="1143000" indent="-228600" defTabSz="995363">
              <a:defRPr sz="1400">
                <a:solidFill>
                  <a:schemeClr val="tx1"/>
                </a:solidFill>
                <a:latin typeface="-2002" pitchFamily="18" charset="-127"/>
                <a:ea typeface="-2002" pitchFamily="18" charset="-127"/>
              </a:defRPr>
            </a:lvl3pPr>
            <a:lvl4pPr marL="1600200" indent="-228600" defTabSz="995363">
              <a:defRPr sz="1400">
                <a:solidFill>
                  <a:schemeClr val="tx1"/>
                </a:solidFill>
                <a:latin typeface="-2002" pitchFamily="18" charset="-127"/>
                <a:ea typeface="-2002" pitchFamily="18" charset="-127"/>
              </a:defRPr>
            </a:lvl4pPr>
            <a:lvl5pPr marL="2057400" indent="-228600" defTabSz="995363">
              <a:defRPr sz="1400">
                <a:solidFill>
                  <a:schemeClr val="tx1"/>
                </a:solidFill>
                <a:latin typeface="-2002" pitchFamily="18" charset="-127"/>
                <a:ea typeface="-2002" pitchFamily="18" charset="-127"/>
              </a:defRPr>
            </a:lvl5pPr>
            <a:lvl6pPr marL="25146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r"/>
              <a:defRPr sz="1400">
                <a:solidFill>
                  <a:schemeClr val="tx1"/>
                </a:solidFill>
                <a:latin typeface="-2002" pitchFamily="18" charset="-127"/>
                <a:ea typeface="-2002" pitchFamily="18" charset="-127"/>
              </a:defRPr>
            </a:lvl6pPr>
            <a:lvl7pPr marL="29718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r"/>
              <a:defRPr sz="1400">
                <a:solidFill>
                  <a:schemeClr val="tx1"/>
                </a:solidFill>
                <a:latin typeface="-2002" pitchFamily="18" charset="-127"/>
                <a:ea typeface="-2002" pitchFamily="18" charset="-127"/>
              </a:defRPr>
            </a:lvl7pPr>
            <a:lvl8pPr marL="34290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r"/>
              <a:defRPr sz="1400">
                <a:solidFill>
                  <a:schemeClr val="tx1"/>
                </a:solidFill>
                <a:latin typeface="-2002" pitchFamily="18" charset="-127"/>
                <a:ea typeface="-2002" pitchFamily="18" charset="-127"/>
              </a:defRPr>
            </a:lvl8pPr>
            <a:lvl9pPr marL="38862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r"/>
              <a:defRPr sz="1400">
                <a:solidFill>
                  <a:schemeClr val="tx1"/>
                </a:solidFill>
                <a:latin typeface="-2002" pitchFamily="18" charset="-127"/>
                <a:ea typeface="-2002" pitchFamily="18" charset="-127"/>
              </a:defRPr>
            </a:lvl9pPr>
          </a:lstStyle>
          <a:p>
            <a:pPr algn="ctr">
              <a:lnSpc>
                <a:spcPct val="9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ko-KR" altLang="en-US" sz="1000" b="1">
                <a:solidFill>
                  <a:srgbClr val="000000"/>
                </a:solidFill>
                <a:latin typeface="나눔고딕" panose="020B0600000101010101" charset="-127"/>
                <a:ea typeface="나눔고딕" panose="020B0600000101010101" charset="-127"/>
                <a:sym typeface="Wingdings" pitchFamily="2" charset="2"/>
              </a:rPr>
              <a:t>보안 문서</a:t>
            </a:r>
          </a:p>
        </p:txBody>
      </p:sp>
      <p:sp>
        <p:nvSpPr>
          <p:cNvPr id="41" name="Text Box 40">
            <a:extLst>
              <a:ext uri="{FF2B5EF4-FFF2-40B4-BE49-F238E27FC236}">
                <a16:creationId xmlns:a16="http://schemas.microsoft.com/office/drawing/2014/main" id="{E777F950-C03F-4362-881D-1EA93048AD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2025" y="6450012"/>
            <a:ext cx="1130300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69" tIns="49785" rIns="99569" bIns="49785">
            <a:spAutoFit/>
          </a:bodyPr>
          <a:lstStyle>
            <a:lvl1pPr defTabSz="995363">
              <a:defRPr sz="1400">
                <a:solidFill>
                  <a:schemeClr val="tx1"/>
                </a:solidFill>
                <a:latin typeface="-2002" pitchFamily="18" charset="-127"/>
                <a:ea typeface="-2002" pitchFamily="18" charset="-127"/>
              </a:defRPr>
            </a:lvl1pPr>
            <a:lvl2pPr marL="742950" indent="-285750" defTabSz="995363">
              <a:defRPr sz="1400">
                <a:solidFill>
                  <a:schemeClr val="tx1"/>
                </a:solidFill>
                <a:latin typeface="-2002" pitchFamily="18" charset="-127"/>
                <a:ea typeface="-2002" pitchFamily="18" charset="-127"/>
              </a:defRPr>
            </a:lvl2pPr>
            <a:lvl3pPr marL="1143000" indent="-228600" defTabSz="995363">
              <a:defRPr sz="1400">
                <a:solidFill>
                  <a:schemeClr val="tx1"/>
                </a:solidFill>
                <a:latin typeface="-2002" pitchFamily="18" charset="-127"/>
                <a:ea typeface="-2002" pitchFamily="18" charset="-127"/>
              </a:defRPr>
            </a:lvl3pPr>
            <a:lvl4pPr marL="1600200" indent="-228600" defTabSz="995363">
              <a:defRPr sz="1400">
                <a:solidFill>
                  <a:schemeClr val="tx1"/>
                </a:solidFill>
                <a:latin typeface="-2002" pitchFamily="18" charset="-127"/>
                <a:ea typeface="-2002" pitchFamily="18" charset="-127"/>
              </a:defRPr>
            </a:lvl4pPr>
            <a:lvl5pPr marL="2057400" indent="-228600" defTabSz="995363">
              <a:defRPr sz="1400">
                <a:solidFill>
                  <a:schemeClr val="tx1"/>
                </a:solidFill>
                <a:latin typeface="-2002" pitchFamily="18" charset="-127"/>
                <a:ea typeface="-2002" pitchFamily="18" charset="-127"/>
              </a:defRPr>
            </a:lvl5pPr>
            <a:lvl6pPr marL="25146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r"/>
              <a:defRPr sz="1400">
                <a:solidFill>
                  <a:schemeClr val="tx1"/>
                </a:solidFill>
                <a:latin typeface="-2002" pitchFamily="18" charset="-127"/>
                <a:ea typeface="-2002" pitchFamily="18" charset="-127"/>
              </a:defRPr>
            </a:lvl6pPr>
            <a:lvl7pPr marL="29718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r"/>
              <a:defRPr sz="1400">
                <a:solidFill>
                  <a:schemeClr val="tx1"/>
                </a:solidFill>
                <a:latin typeface="-2002" pitchFamily="18" charset="-127"/>
                <a:ea typeface="-2002" pitchFamily="18" charset="-127"/>
              </a:defRPr>
            </a:lvl7pPr>
            <a:lvl8pPr marL="34290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r"/>
              <a:defRPr sz="1400">
                <a:solidFill>
                  <a:schemeClr val="tx1"/>
                </a:solidFill>
                <a:latin typeface="-2002" pitchFamily="18" charset="-127"/>
                <a:ea typeface="-2002" pitchFamily="18" charset="-127"/>
              </a:defRPr>
            </a:lvl8pPr>
            <a:lvl9pPr marL="38862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r"/>
              <a:defRPr sz="1400">
                <a:solidFill>
                  <a:schemeClr val="tx1"/>
                </a:solidFill>
                <a:latin typeface="-2002" pitchFamily="18" charset="-127"/>
                <a:ea typeface="-2002" pitchFamily="18" charset="-127"/>
              </a:defRPr>
            </a:lvl9pPr>
          </a:lstStyle>
          <a:p>
            <a:pPr>
              <a:buClr>
                <a:srgbClr val="FF0000"/>
              </a:buClr>
              <a:buFont typeface="Wingdings" pitchFamily="2" charset="2"/>
              <a:buNone/>
            </a:pPr>
            <a:r>
              <a:rPr lang="ko-KR" altLang="en-US" sz="1000" b="1">
                <a:latin typeface="나눔고딕" panose="020B0600000101010101" charset="-127"/>
                <a:ea typeface="나눔고딕" panose="020B0600000101010101" charset="-127"/>
                <a:sym typeface="Wingdings" pitchFamily="2" charset="2"/>
              </a:rPr>
              <a:t>복사</a:t>
            </a:r>
            <a:r>
              <a:rPr lang="en-US" altLang="ko-KR" sz="1000" b="1">
                <a:latin typeface="나눔고딕" panose="020B0600000101010101" charset="-127"/>
                <a:ea typeface="나눔고딕" panose="020B0600000101010101" charset="-127"/>
                <a:sym typeface="Wingdings" pitchFamily="2" charset="2"/>
              </a:rPr>
              <a:t>&amp;</a:t>
            </a:r>
            <a:r>
              <a:rPr lang="ko-KR" altLang="en-US" sz="1000" b="1">
                <a:latin typeface="나눔고딕" panose="020B0600000101010101" charset="-127"/>
                <a:ea typeface="나눔고딕" panose="020B0600000101010101" charset="-127"/>
                <a:sym typeface="Wingdings" pitchFamily="2" charset="2"/>
              </a:rPr>
              <a:t>붙여넣기</a:t>
            </a:r>
          </a:p>
        </p:txBody>
      </p:sp>
      <p:sp>
        <p:nvSpPr>
          <p:cNvPr id="42" name="Text Box 51">
            <a:extLst>
              <a:ext uri="{FF2B5EF4-FFF2-40B4-BE49-F238E27FC236}">
                <a16:creationId xmlns:a16="http://schemas.microsoft.com/office/drawing/2014/main" id="{2F01E677-BBFC-4097-B37B-4EEC8C2C41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1238" y="6115050"/>
            <a:ext cx="852487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69" tIns="49785" rIns="99569" bIns="49785">
            <a:spAutoFit/>
          </a:bodyPr>
          <a:lstStyle>
            <a:lvl1pPr defTabSz="995363">
              <a:defRPr sz="1400">
                <a:solidFill>
                  <a:schemeClr val="tx1"/>
                </a:solidFill>
                <a:latin typeface="-2002" pitchFamily="18" charset="-127"/>
                <a:ea typeface="-2002" pitchFamily="18" charset="-127"/>
              </a:defRPr>
            </a:lvl1pPr>
            <a:lvl2pPr marL="742950" indent="-285750" defTabSz="995363">
              <a:defRPr sz="1400">
                <a:solidFill>
                  <a:schemeClr val="tx1"/>
                </a:solidFill>
                <a:latin typeface="-2002" pitchFamily="18" charset="-127"/>
                <a:ea typeface="-2002" pitchFamily="18" charset="-127"/>
              </a:defRPr>
            </a:lvl2pPr>
            <a:lvl3pPr marL="1143000" indent="-228600" defTabSz="995363">
              <a:defRPr sz="1400">
                <a:solidFill>
                  <a:schemeClr val="tx1"/>
                </a:solidFill>
                <a:latin typeface="-2002" pitchFamily="18" charset="-127"/>
                <a:ea typeface="-2002" pitchFamily="18" charset="-127"/>
              </a:defRPr>
            </a:lvl3pPr>
            <a:lvl4pPr marL="1600200" indent="-228600" defTabSz="995363">
              <a:defRPr sz="1400">
                <a:solidFill>
                  <a:schemeClr val="tx1"/>
                </a:solidFill>
                <a:latin typeface="-2002" pitchFamily="18" charset="-127"/>
                <a:ea typeface="-2002" pitchFamily="18" charset="-127"/>
              </a:defRPr>
            </a:lvl4pPr>
            <a:lvl5pPr marL="2057400" indent="-228600" defTabSz="995363">
              <a:defRPr sz="1400">
                <a:solidFill>
                  <a:schemeClr val="tx1"/>
                </a:solidFill>
                <a:latin typeface="-2002" pitchFamily="18" charset="-127"/>
                <a:ea typeface="-2002" pitchFamily="18" charset="-127"/>
              </a:defRPr>
            </a:lvl5pPr>
            <a:lvl6pPr marL="25146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r"/>
              <a:defRPr sz="1400">
                <a:solidFill>
                  <a:schemeClr val="tx1"/>
                </a:solidFill>
                <a:latin typeface="-2002" pitchFamily="18" charset="-127"/>
                <a:ea typeface="-2002" pitchFamily="18" charset="-127"/>
              </a:defRPr>
            </a:lvl6pPr>
            <a:lvl7pPr marL="29718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r"/>
              <a:defRPr sz="1400">
                <a:solidFill>
                  <a:schemeClr val="tx1"/>
                </a:solidFill>
                <a:latin typeface="-2002" pitchFamily="18" charset="-127"/>
                <a:ea typeface="-2002" pitchFamily="18" charset="-127"/>
              </a:defRPr>
            </a:lvl7pPr>
            <a:lvl8pPr marL="34290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r"/>
              <a:defRPr sz="1400">
                <a:solidFill>
                  <a:schemeClr val="tx1"/>
                </a:solidFill>
                <a:latin typeface="-2002" pitchFamily="18" charset="-127"/>
                <a:ea typeface="-2002" pitchFamily="18" charset="-127"/>
              </a:defRPr>
            </a:lvl8pPr>
            <a:lvl9pPr marL="38862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r"/>
              <a:defRPr sz="1400">
                <a:solidFill>
                  <a:schemeClr val="tx1"/>
                </a:solidFill>
                <a:latin typeface="-2002" pitchFamily="18" charset="-127"/>
                <a:ea typeface="-2002" pitchFamily="18" charset="-127"/>
              </a:defRPr>
            </a:lvl9pPr>
          </a:lstStyle>
          <a:p>
            <a:pPr algn="ctr">
              <a:buClr>
                <a:srgbClr val="FF0000"/>
              </a:buClr>
              <a:buFont typeface="Wingdings" pitchFamily="2" charset="2"/>
              <a:buNone/>
            </a:pPr>
            <a:r>
              <a:rPr lang="ko-KR" altLang="en-US" sz="1000" b="1">
                <a:solidFill>
                  <a:srgbClr val="FF0000"/>
                </a:solidFill>
                <a:latin typeface="나눔고딕" panose="020B0600000101010101" charset="-127"/>
                <a:ea typeface="나눔고딕" panose="020B0600000101010101" charset="-127"/>
                <a:sym typeface="Wingdings" pitchFamily="2" charset="2"/>
              </a:rPr>
              <a:t>불가능</a:t>
            </a:r>
          </a:p>
        </p:txBody>
      </p:sp>
      <p:sp>
        <p:nvSpPr>
          <p:cNvPr id="43" name="Line 10">
            <a:extLst>
              <a:ext uri="{FF2B5EF4-FFF2-40B4-BE49-F238E27FC236}">
                <a16:creationId xmlns:a16="http://schemas.microsoft.com/office/drawing/2014/main" id="{91721B2B-0541-4285-9957-6F03D763C88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46313" y="6410325"/>
            <a:ext cx="9207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>
              <a:latin typeface="나눔고딕" panose="020B0600000101010101" charset="-127"/>
              <a:ea typeface="나눔고딕" panose="020B0600000101010101" charset="-127"/>
            </a:endParaRPr>
          </a:p>
        </p:txBody>
      </p:sp>
      <p:grpSp>
        <p:nvGrpSpPr>
          <p:cNvPr id="44" name="그룹 51">
            <a:extLst>
              <a:ext uri="{FF2B5EF4-FFF2-40B4-BE49-F238E27FC236}">
                <a16:creationId xmlns:a16="http://schemas.microsoft.com/office/drawing/2014/main" id="{511597A6-E448-4B60-9E72-D87C84A8F918}"/>
              </a:ext>
            </a:extLst>
          </p:cNvPr>
          <p:cNvGrpSpPr>
            <a:grpSpLocks/>
          </p:cNvGrpSpPr>
          <p:nvPr/>
        </p:nvGrpSpPr>
        <p:grpSpPr bwMode="auto">
          <a:xfrm>
            <a:off x="1373188" y="6245225"/>
            <a:ext cx="479425" cy="477837"/>
            <a:chOff x="6024570" y="1214422"/>
            <a:chExt cx="714380" cy="636656"/>
          </a:xfrm>
        </p:grpSpPr>
        <p:pic>
          <p:nvPicPr>
            <p:cNvPr id="45" name="Picture 141" descr="PNG_ICON40">
              <a:extLst>
                <a:ext uri="{FF2B5EF4-FFF2-40B4-BE49-F238E27FC236}">
                  <a16:creationId xmlns:a16="http://schemas.microsoft.com/office/drawing/2014/main" id="{DB943488-3AE8-4D21-BFD3-8751E70C81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4570" y="1214422"/>
              <a:ext cx="714380" cy="636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Picture 89" descr="XP icon security">
              <a:extLst>
                <a:ext uri="{FF2B5EF4-FFF2-40B4-BE49-F238E27FC236}">
                  <a16:creationId xmlns:a16="http://schemas.microsoft.com/office/drawing/2014/main" id="{4960E012-1AAB-44C9-A948-682EAA07A9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3198" y="1500174"/>
              <a:ext cx="233606" cy="333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7" name="Picture 141" descr="PNG_ICON40">
            <a:extLst>
              <a:ext uri="{FF2B5EF4-FFF2-40B4-BE49-F238E27FC236}">
                <a16:creationId xmlns:a16="http://schemas.microsoft.com/office/drawing/2014/main" id="{714DDC0D-2220-44B2-994F-9809B155B9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350" y="6245225"/>
            <a:ext cx="46355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그림 47">
            <a:extLst>
              <a:ext uri="{FF2B5EF4-FFF2-40B4-BE49-F238E27FC236}">
                <a16:creationId xmlns:a16="http://schemas.microsoft.com/office/drawing/2014/main" id="{1B5843D4-102C-4082-81A7-FC58D618DB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920" y="3847298"/>
            <a:ext cx="2703512" cy="914110"/>
          </a:xfrm>
          <a:prstGeom prst="rect">
            <a:avLst/>
          </a:prstGeom>
        </p:spPr>
      </p:pic>
      <p:sp>
        <p:nvSpPr>
          <p:cNvPr id="49" name="Text Box 8">
            <a:extLst>
              <a:ext uri="{FF2B5EF4-FFF2-40B4-BE49-F238E27FC236}">
                <a16:creationId xmlns:a16="http://schemas.microsoft.com/office/drawing/2014/main" id="{74017690-FEDC-4ADA-B54D-2DC26C1A67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6788" y="5921375"/>
            <a:ext cx="950912" cy="239712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9569" tIns="49785" rIns="99569" bIns="49785">
            <a:spAutoFit/>
          </a:bodyPr>
          <a:lstStyle/>
          <a:p>
            <a:pPr algn="ctr" defTabSz="995363" fontAlgn="auto">
              <a:lnSpc>
                <a:spcPct val="90000"/>
              </a:lnSpc>
              <a:spcAft>
                <a:spcPts val="0"/>
              </a:spcAft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ko-KR" altLang="en-US" sz="1000" b="1" kern="0" dirty="0">
                <a:solidFill>
                  <a:srgbClr val="000000"/>
                </a:solidFill>
                <a:latin typeface="나눔고딕" panose="020B0600000101010101" charset="-127"/>
                <a:ea typeface="나눔고딕" panose="020B0600000101010101" charset="-127"/>
                <a:sym typeface="Wingdings" pitchFamily="2" charset="2"/>
              </a:rPr>
              <a:t>일반문서</a:t>
            </a:r>
          </a:p>
        </p:txBody>
      </p:sp>
      <p:sp>
        <p:nvSpPr>
          <p:cNvPr id="50" name="직사각형 49">
            <a:extLst>
              <a:ext uri="{FF2B5EF4-FFF2-40B4-BE49-F238E27FC236}">
                <a16:creationId xmlns:a16="http://schemas.microsoft.com/office/drawing/2014/main" id="{02A8A6EC-6B52-40B9-A96C-EE186DAE826E}"/>
              </a:ext>
            </a:extLst>
          </p:cNvPr>
          <p:cNvSpPr/>
          <p:nvPr/>
        </p:nvSpPr>
        <p:spPr bwMode="auto">
          <a:xfrm>
            <a:off x="5680075" y="5324475"/>
            <a:ext cx="3575049" cy="1427162"/>
          </a:xfrm>
          <a:prstGeom prst="rect">
            <a:avLst/>
          </a:prstGeom>
          <a:solidFill>
            <a:srgbClr val="FFFF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나눔고딕" panose="020B0600000101010101" charset="-127"/>
                <a:ea typeface="나눔고딕" panose="020B0600000101010101" charset="-127"/>
              </a:rPr>
              <a:t>※. </a:t>
            </a:r>
            <a:r>
              <a:rPr kumimoji="1" lang="ko-KR" altLang="en-US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나눔고딕" panose="020B0600000101010101" charset="-127"/>
                <a:ea typeface="나눔고딕" panose="020B0600000101010101" charset="-127"/>
              </a:rPr>
              <a:t>복사</a:t>
            </a:r>
            <a:r>
              <a:rPr kumimoji="1" lang="en-US" altLang="ko-KR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나눔고딕" panose="020B0600000101010101" charset="-127"/>
                <a:ea typeface="나눔고딕" panose="020B0600000101010101" charset="-127"/>
              </a:rPr>
              <a:t>/</a:t>
            </a:r>
            <a:r>
              <a:rPr kumimoji="1" lang="ko-KR" altLang="en-US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나눔고딕" panose="020B0600000101010101" charset="-127"/>
                <a:ea typeface="나눔고딕" panose="020B0600000101010101" charset="-127"/>
              </a:rPr>
              <a:t>붙여넣기 정책에서 </a:t>
            </a:r>
            <a:r>
              <a:rPr kumimoji="1" lang="en-US" altLang="ko-KR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나눔고딕" panose="020B0600000101010101" charset="-127"/>
                <a:ea typeface="나눔고딕" panose="020B0600000101010101" charset="-127"/>
              </a:rPr>
              <a:t>‘</a:t>
            </a:r>
            <a:r>
              <a:rPr kumimoji="1" lang="ko-KR" altLang="en-US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나눔고딕" panose="020B0600000101010101" charset="-127"/>
                <a:ea typeface="나눔고딕" panose="020B0600000101010101" charset="-127"/>
              </a:rPr>
              <a:t>일반문서</a:t>
            </a:r>
            <a:r>
              <a:rPr kumimoji="1" lang="en-US" altLang="ko-KR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나눔고딕" panose="020B0600000101010101" charset="-127"/>
                <a:ea typeface="나눔고딕" panose="020B0600000101010101" charset="-127"/>
              </a:rPr>
              <a:t>’</a:t>
            </a:r>
            <a:r>
              <a:rPr kumimoji="1" lang="ko-KR" altLang="en-US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나눔고딕" panose="020B0600000101010101" charset="-127"/>
                <a:ea typeface="나눔고딕" panose="020B0600000101010101" charset="-127"/>
              </a:rPr>
              <a:t>라 함은</a:t>
            </a:r>
            <a:r>
              <a:rPr kumimoji="1" lang="en-US" altLang="ko-KR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나눔고딕" panose="020B0600000101010101" charset="-127"/>
                <a:ea typeface="나눔고딕" panose="020B0600000101010101" charset="-127"/>
              </a:rPr>
              <a:t>,</a:t>
            </a:r>
          </a:p>
          <a:p>
            <a:pPr marL="324000" indent="-171450">
              <a:lnSpc>
                <a:spcPct val="150000"/>
              </a:lnSpc>
              <a:buFont typeface="굴림" panose="020B0600000101010101" pitchFamily="50" charset="-127"/>
              <a:buChar char="―"/>
            </a:pPr>
            <a:r>
              <a:rPr kumimoji="1" lang="en-US" altLang="ko-KR" sz="1100" b="1" dirty="0">
                <a:solidFill>
                  <a:schemeClr val="tx1"/>
                </a:solidFill>
                <a:latin typeface="나눔고딕" panose="020B0600000101010101" charset="-127"/>
                <a:ea typeface="나눔고딕" panose="020B0600000101010101" charset="-127"/>
              </a:rPr>
              <a:t>G/W, ERP, PLM </a:t>
            </a:r>
            <a:r>
              <a:rPr kumimoji="1" lang="ko-KR" altLang="en-US" sz="1100" b="1" dirty="0">
                <a:solidFill>
                  <a:schemeClr val="tx1"/>
                </a:solidFill>
                <a:latin typeface="나눔고딕" panose="020B0600000101010101" charset="-127"/>
                <a:ea typeface="나눔고딕" panose="020B0600000101010101" charset="-127"/>
              </a:rPr>
              <a:t>등 사내업무시스템</a:t>
            </a:r>
            <a:r>
              <a:rPr kumimoji="1" lang="en-US" altLang="ko-KR" sz="1100" b="1" dirty="0">
                <a:solidFill>
                  <a:schemeClr val="tx1"/>
                </a:solidFill>
                <a:latin typeface="나눔고딕" panose="020B0600000101010101" charset="-127"/>
                <a:ea typeface="나눔고딕" panose="020B0600000101010101" charset="-127"/>
              </a:rPr>
              <a:t>..</a:t>
            </a:r>
          </a:p>
          <a:p>
            <a:pPr marL="324000" indent="-171450">
              <a:lnSpc>
                <a:spcPct val="150000"/>
              </a:lnSpc>
              <a:buFont typeface="굴림" panose="020B0600000101010101" pitchFamily="50" charset="-127"/>
              <a:buChar char="―"/>
            </a:pPr>
            <a:r>
              <a:rPr kumimoji="1" lang="ko-KR" altLang="en-US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나눔고딕" panose="020B0600000101010101" charset="-127"/>
                <a:ea typeface="나눔고딕" panose="020B0600000101010101" charset="-127"/>
              </a:rPr>
              <a:t>아웃룩</a:t>
            </a:r>
            <a:r>
              <a:rPr kumimoji="1" lang="en-US" altLang="ko-KR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나눔고딕" panose="020B0600000101010101" charset="-127"/>
                <a:ea typeface="나눔고딕" panose="020B0600000101010101" charset="-127"/>
              </a:rPr>
              <a:t>, </a:t>
            </a:r>
            <a:r>
              <a:rPr kumimoji="1" lang="ko-KR" altLang="en-US" sz="1100" b="1" dirty="0">
                <a:solidFill>
                  <a:schemeClr val="tx1"/>
                </a:solidFill>
                <a:latin typeface="나눔고딕" panose="020B0600000101010101" charset="-127"/>
                <a:ea typeface="나눔고딕" panose="020B0600000101010101" charset="-127"/>
              </a:rPr>
              <a:t>업무용 </a:t>
            </a:r>
            <a:r>
              <a:rPr kumimoji="1" lang="en-US" altLang="ko-KR" sz="1100" b="1" dirty="0">
                <a:solidFill>
                  <a:schemeClr val="tx1"/>
                </a:solidFill>
                <a:latin typeface="나눔고딕" panose="020B0600000101010101" charset="-127"/>
                <a:ea typeface="나눔고딕" panose="020B0600000101010101" charset="-127"/>
              </a:rPr>
              <a:t>C/S </a:t>
            </a:r>
            <a:r>
              <a:rPr kumimoji="1" lang="ko-KR" altLang="en-US" sz="1100" b="1" dirty="0">
                <a:solidFill>
                  <a:schemeClr val="tx1"/>
                </a:solidFill>
                <a:latin typeface="나눔고딕" panose="020B0600000101010101" charset="-127"/>
                <a:ea typeface="나눔고딕" panose="020B0600000101010101" charset="-127"/>
              </a:rPr>
              <a:t>프로그램</a:t>
            </a:r>
            <a:r>
              <a:rPr kumimoji="1" lang="en-US" altLang="ko-KR" sz="1100" b="1" dirty="0">
                <a:solidFill>
                  <a:schemeClr val="tx1"/>
                </a:solidFill>
                <a:latin typeface="나눔고딕" panose="020B0600000101010101" charset="-127"/>
                <a:ea typeface="나눔고딕" panose="020B0600000101010101" charset="-127"/>
              </a:rPr>
              <a:t>..</a:t>
            </a:r>
          </a:p>
          <a:p>
            <a:pPr marL="324000" indent="-171450">
              <a:lnSpc>
                <a:spcPct val="150000"/>
              </a:lnSpc>
              <a:buFont typeface="굴림" panose="020B0600000101010101" pitchFamily="50" charset="-127"/>
              <a:buChar char="―"/>
            </a:pPr>
            <a:r>
              <a:rPr kumimoji="1" lang="ko-KR" altLang="en-US" sz="1100" b="1" dirty="0">
                <a:solidFill>
                  <a:schemeClr val="tx1"/>
                </a:solidFill>
                <a:latin typeface="나눔고딕" panose="020B0600000101010101" charset="-127"/>
                <a:ea typeface="나눔고딕" panose="020B0600000101010101" charset="-127"/>
              </a:rPr>
              <a:t>암호화 되지 않은 문서보안 지원 대상 문서를 </a:t>
            </a:r>
            <a:endParaRPr kumimoji="1" lang="en-US" altLang="ko-KR" sz="1100" b="1" dirty="0">
              <a:solidFill>
                <a:schemeClr val="tx1"/>
              </a:solidFill>
              <a:latin typeface="나눔고딕" panose="020B0600000101010101" charset="-127"/>
              <a:ea typeface="나눔고딕" panose="020B0600000101010101" charset="-127"/>
            </a:endParaRPr>
          </a:p>
          <a:p>
            <a:pPr marL="152550">
              <a:lnSpc>
                <a:spcPct val="150000"/>
              </a:lnSpc>
            </a:pPr>
            <a:r>
              <a:rPr kumimoji="1" lang="ko-KR" altLang="en-US" sz="1100" b="1" dirty="0">
                <a:solidFill>
                  <a:schemeClr val="tx1"/>
                </a:solidFill>
                <a:latin typeface="나눔고딕" panose="020B0600000101010101" charset="-127"/>
                <a:ea typeface="나눔고딕" panose="020B0600000101010101" charset="-127"/>
              </a:rPr>
              <a:t>모두 포함한 문서를 의미합니다</a:t>
            </a:r>
            <a:r>
              <a:rPr kumimoji="1" lang="en-US" altLang="ko-KR" sz="1100" b="1" dirty="0">
                <a:solidFill>
                  <a:schemeClr val="tx1"/>
                </a:solidFill>
                <a:latin typeface="나눔고딕" panose="020B0600000101010101" charset="-127"/>
                <a:ea typeface="나눔고딕" panose="020B0600000101010101" charset="-127"/>
              </a:rPr>
              <a:t>.</a:t>
            </a:r>
          </a:p>
        </p:txBody>
      </p:sp>
      <p:sp>
        <p:nvSpPr>
          <p:cNvPr id="51" name="AutoShape 67">
            <a:extLst>
              <a:ext uri="{FF2B5EF4-FFF2-40B4-BE49-F238E27FC236}">
                <a16:creationId xmlns:a16="http://schemas.microsoft.com/office/drawing/2014/main" id="{DDBDEC0F-5741-4E55-8AF6-AB29B623EA84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122654" y="5816220"/>
            <a:ext cx="647700" cy="300798"/>
          </a:xfrm>
          <a:prstGeom prst="upArrow">
            <a:avLst>
              <a:gd name="adj1" fmla="val 63241"/>
              <a:gd name="adj2" fmla="val 61485"/>
            </a:avLst>
          </a:prstGeom>
          <a:solidFill>
            <a:srgbClr val="2D6BB5"/>
          </a:solidFill>
          <a:ln w="19050" algn="ctr">
            <a:solidFill>
              <a:srgbClr val="2D6BB5"/>
            </a:solidFill>
            <a:miter lim="800000"/>
            <a:headEnd/>
            <a:tailEnd/>
          </a:ln>
        </p:spPr>
        <p:txBody>
          <a:bodyPr rot="10800000" vert="eaVert" anchor="ctr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kumimoji="1" sz="27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kumimoji="1" sz="23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kumimoji="1" sz="19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100">
              <a:solidFill>
                <a:srgbClr val="FFFFFF"/>
              </a:solidFill>
              <a:latin typeface="나눔고딕" panose="020B0600000101010101" charset="-127"/>
              <a:ea typeface="나눔고딕" panose="020B0600000101010101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33946030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5D65A39-5CE1-4973-9C1E-5FA5461808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73479" y="639658"/>
            <a:ext cx="7067086" cy="396877"/>
          </a:xfrm>
        </p:spPr>
        <p:txBody>
          <a:bodyPr/>
          <a:lstStyle/>
          <a:p>
            <a:r>
              <a:rPr kumimoji="1" lang="ko-KR" altLang="en-US" sz="2400" dirty="0" err="1">
                <a:latin typeface="굴림" panose="020B0600000101010101" pitchFamily="50" charset="-127"/>
              </a:rPr>
              <a:t>프린트마킹</a:t>
            </a:r>
            <a:r>
              <a:rPr kumimoji="1" lang="ko-KR" altLang="en-US" sz="2400" dirty="0">
                <a:latin typeface="굴림" panose="020B0600000101010101" pitchFamily="50" charset="-127"/>
              </a:rPr>
              <a:t> 정책</a:t>
            </a:r>
            <a:endParaRPr lang="ko-KR" altLang="en-US" dirty="0"/>
          </a:p>
        </p:txBody>
      </p:sp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B70E714C-11EE-481C-A973-59B31ECD00E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anchor="ctr"/>
          <a:lstStyle/>
          <a:p>
            <a:r>
              <a:rPr lang="ko-KR" altLang="en-US" sz="1600" b="1" dirty="0"/>
              <a:t>별첨</a:t>
            </a:r>
            <a:r>
              <a:rPr lang="en-US" altLang="ko-KR" sz="1600" b="1" dirty="0"/>
              <a:t>3</a:t>
            </a:r>
            <a:endParaRPr lang="ko-KR" altLang="en-US" sz="1600" b="1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ECECD3BD-285F-443F-9B40-CCFA9ED701E2}"/>
              </a:ext>
            </a:extLst>
          </p:cNvPr>
          <p:cNvSpPr txBox="1"/>
          <p:nvPr/>
        </p:nvSpPr>
        <p:spPr>
          <a:xfrm>
            <a:off x="327513" y="1242877"/>
            <a:ext cx="9589599" cy="312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</a:lstStyle>
          <a:p>
            <a:pPr defTabSz="96202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kumimoji="1" b="0" i="0" normalizeH="0" noProof="0">
                <a:uLnTx/>
                <a:uFillTx/>
                <a:latin typeface="굴림" charset="-127"/>
                <a:ea typeface="굴림" charset="-127"/>
                <a:cs typeface="+mn-cs"/>
              </a:defRPr>
            </a:pPr>
            <a:r>
              <a:rPr kumimoji="1" lang="ko-KR" altLang="en-US" sz="1300" b="1" dirty="0">
                <a:ln>
                  <a:solidFill>
                    <a:schemeClr val="accent1">
                      <a:alpha val="10000"/>
                    </a:scheme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보안문서 출력 시 </a:t>
            </a:r>
            <a:r>
              <a:rPr kumimoji="1" lang="ko-KR" altLang="en-US" sz="1300" b="1" dirty="0" err="1">
                <a:ln>
                  <a:solidFill>
                    <a:schemeClr val="accent1">
                      <a:alpha val="10000"/>
                    </a:scheme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프린트마킹</a:t>
            </a:r>
            <a:r>
              <a:rPr kumimoji="1" lang="ko-KR" altLang="en-US" sz="1300" b="1" dirty="0">
                <a:ln>
                  <a:solidFill>
                    <a:schemeClr val="accent1">
                      <a:alpha val="10000"/>
                    </a:scheme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 적용은 크게 아래 </a:t>
            </a:r>
            <a:r>
              <a:rPr kumimoji="1" lang="en-US" altLang="ko-KR" sz="1300" b="1" dirty="0">
                <a:ln>
                  <a:solidFill>
                    <a:schemeClr val="accent1">
                      <a:alpha val="10000"/>
                    </a:scheme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3</a:t>
            </a:r>
            <a:r>
              <a:rPr kumimoji="1" lang="ko-KR" altLang="en-US" sz="1300" b="1" dirty="0">
                <a:ln>
                  <a:solidFill>
                    <a:schemeClr val="accent1">
                      <a:alpha val="10000"/>
                    </a:scheme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가지와 같이 적용되고 있습니다</a:t>
            </a:r>
            <a:r>
              <a:rPr kumimoji="1" lang="en-US" altLang="ko-KR" sz="1300" b="1" dirty="0">
                <a:ln>
                  <a:solidFill>
                    <a:schemeClr val="accent1">
                      <a:alpha val="10000"/>
                    </a:scheme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grpSp>
        <p:nvGrpSpPr>
          <p:cNvPr id="52" name="그룹 20">
            <a:extLst>
              <a:ext uri="{FF2B5EF4-FFF2-40B4-BE49-F238E27FC236}">
                <a16:creationId xmlns:a16="http://schemas.microsoft.com/office/drawing/2014/main" id="{692DD6B4-4218-4184-B4A4-FB972761FC5C}"/>
              </a:ext>
            </a:extLst>
          </p:cNvPr>
          <p:cNvGrpSpPr>
            <a:grpSpLocks/>
          </p:cNvGrpSpPr>
          <p:nvPr/>
        </p:nvGrpSpPr>
        <p:grpSpPr bwMode="auto">
          <a:xfrm>
            <a:off x="863600" y="2226667"/>
            <a:ext cx="2486025" cy="2754313"/>
            <a:chOff x="809553" y="1746147"/>
            <a:chExt cx="3563929" cy="3998737"/>
          </a:xfrm>
        </p:grpSpPr>
        <p:pic>
          <p:nvPicPr>
            <p:cNvPr id="53" name="Picture 10">
              <a:extLst>
                <a:ext uri="{FF2B5EF4-FFF2-40B4-BE49-F238E27FC236}">
                  <a16:creationId xmlns:a16="http://schemas.microsoft.com/office/drawing/2014/main" id="{33F63A1D-20F3-48CB-AEEC-C77FDF3CC3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 t="5576" b="4089"/>
            <a:stretch>
              <a:fillRect/>
            </a:stretch>
          </p:blipFill>
          <p:spPr bwMode="auto">
            <a:xfrm>
              <a:off x="809553" y="1746147"/>
              <a:ext cx="3563929" cy="3998737"/>
            </a:xfrm>
            <a:prstGeom prst="rect">
              <a:avLst/>
            </a:prstGeom>
            <a:noFill/>
            <a:ln w="9525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54" name="Rectangle 11">
              <a:extLst>
                <a:ext uri="{FF2B5EF4-FFF2-40B4-BE49-F238E27FC236}">
                  <a16:creationId xmlns:a16="http://schemas.microsoft.com/office/drawing/2014/main" id="{82CC8FEE-34B9-41E4-A011-4C2BF90673B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400000">
              <a:off x="871001" y="3438957"/>
              <a:ext cx="3388690" cy="539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 anchor="ctr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-2002" pitchFamily="18" charset="-127"/>
                  <a:ea typeface="-2002" pitchFamily="18" charset="-127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-2002" pitchFamily="18" charset="-127"/>
                  <a:ea typeface="-2002" pitchFamily="18" charset="-127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-2002" pitchFamily="18" charset="-127"/>
                  <a:ea typeface="-2002" pitchFamily="18" charset="-127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-2002" pitchFamily="18" charset="-127"/>
                  <a:ea typeface="-2002" pitchFamily="18" charset="-127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-2002" pitchFamily="18" charset="-127"/>
                  <a:ea typeface="-2002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itchFamily="2" charset="2"/>
                <a:buChar char="r"/>
                <a:defRPr sz="1400">
                  <a:solidFill>
                    <a:schemeClr val="tx1"/>
                  </a:solidFill>
                  <a:latin typeface="-2002" pitchFamily="18" charset="-127"/>
                  <a:ea typeface="-2002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itchFamily="2" charset="2"/>
                <a:buChar char="r"/>
                <a:defRPr sz="1400">
                  <a:solidFill>
                    <a:schemeClr val="tx1"/>
                  </a:solidFill>
                  <a:latin typeface="-2002" pitchFamily="18" charset="-127"/>
                  <a:ea typeface="-2002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itchFamily="2" charset="2"/>
                <a:buChar char="r"/>
                <a:defRPr sz="1400">
                  <a:solidFill>
                    <a:schemeClr val="tx1"/>
                  </a:solidFill>
                  <a:latin typeface="-2002" pitchFamily="18" charset="-127"/>
                  <a:ea typeface="-2002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itchFamily="2" charset="2"/>
                <a:buChar char="r"/>
                <a:defRPr sz="1400">
                  <a:solidFill>
                    <a:schemeClr val="tx1"/>
                  </a:solidFill>
                  <a:latin typeface="-2002" pitchFamily="18" charset="-127"/>
                  <a:ea typeface="-2002" pitchFamily="18" charset="-127"/>
                </a:defRPr>
              </a:lvl9pPr>
            </a:lstStyle>
            <a:p>
              <a:pPr algn="ctr">
                <a:spcBef>
                  <a:spcPct val="50000"/>
                </a:spcBef>
                <a:buFont typeface="Wingdings" pitchFamily="2" charset="2"/>
                <a:buNone/>
              </a:pPr>
              <a:r>
                <a:rPr lang="ko-KR" altLang="en-US" sz="1800" b="1">
                  <a:solidFill>
                    <a:srgbClr val="D9D9D9"/>
                  </a:solidFill>
                  <a:latin typeface="나눔고딕" panose="020B0600000101010101" charset="-127"/>
                  <a:ea typeface="나눔고딕" panose="020B0600000101010101" charset="-127"/>
                </a:rPr>
                <a:t>사번 </a:t>
              </a:r>
              <a:r>
                <a:rPr lang="en-US" altLang="ko-KR" sz="1800" b="1">
                  <a:solidFill>
                    <a:srgbClr val="D9D9D9"/>
                  </a:solidFill>
                  <a:latin typeface="나눔고딕" panose="020B0600000101010101" charset="-127"/>
                  <a:ea typeface="나눔고딕" panose="020B0600000101010101" charset="-127"/>
                </a:rPr>
                <a:t>: N50001234</a:t>
              </a:r>
            </a:p>
          </p:txBody>
        </p:sp>
        <p:sp>
          <p:nvSpPr>
            <p:cNvPr id="55" name="직사각형 34">
              <a:extLst>
                <a:ext uri="{FF2B5EF4-FFF2-40B4-BE49-F238E27FC236}">
                  <a16:creationId xmlns:a16="http://schemas.microsoft.com/office/drawing/2014/main" id="{6A200ED3-6FFC-445E-B6FB-E85872D8600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340000">
              <a:off x="1265624" y="3412622"/>
              <a:ext cx="2586650" cy="635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prstDash val="dash"/>
                  <a:round/>
                  <a:headEnd/>
                  <a:tailEnd/>
                </a14:hiddenLine>
              </a:ext>
            </a:extLst>
          </p:spPr>
          <p:txBody>
            <a:bodyPr wrap="none" tIns="82800"/>
            <a:lstStyle>
              <a:lvl1pPr defTabSz="762000">
                <a:defRPr sz="1400">
                  <a:solidFill>
                    <a:schemeClr val="tx1"/>
                  </a:solidFill>
                  <a:latin typeface="-2002" pitchFamily="18" charset="-127"/>
                  <a:ea typeface="-2002" pitchFamily="18" charset="-127"/>
                </a:defRPr>
              </a:lvl1pPr>
              <a:lvl2pPr marL="742950" indent="-285750" defTabSz="762000">
                <a:defRPr sz="1400">
                  <a:solidFill>
                    <a:schemeClr val="tx1"/>
                  </a:solidFill>
                  <a:latin typeface="-2002" pitchFamily="18" charset="-127"/>
                  <a:ea typeface="-2002" pitchFamily="18" charset="-127"/>
                </a:defRPr>
              </a:lvl2pPr>
              <a:lvl3pPr marL="1143000" indent="-228600" defTabSz="762000">
                <a:defRPr sz="1400">
                  <a:solidFill>
                    <a:schemeClr val="tx1"/>
                  </a:solidFill>
                  <a:latin typeface="-2002" pitchFamily="18" charset="-127"/>
                  <a:ea typeface="-2002" pitchFamily="18" charset="-127"/>
                </a:defRPr>
              </a:lvl3pPr>
              <a:lvl4pPr marL="1600200" indent="-228600" defTabSz="762000">
                <a:defRPr sz="1400">
                  <a:solidFill>
                    <a:schemeClr val="tx1"/>
                  </a:solidFill>
                  <a:latin typeface="-2002" pitchFamily="18" charset="-127"/>
                  <a:ea typeface="-2002" pitchFamily="18" charset="-127"/>
                </a:defRPr>
              </a:lvl4pPr>
              <a:lvl5pPr marL="2057400" indent="-228600" defTabSz="762000">
                <a:defRPr sz="1400">
                  <a:solidFill>
                    <a:schemeClr val="tx1"/>
                  </a:solidFill>
                  <a:latin typeface="-2002" pitchFamily="18" charset="-127"/>
                  <a:ea typeface="-2002" pitchFamily="18" charset="-127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itchFamily="2" charset="2"/>
                <a:buChar char="r"/>
                <a:defRPr sz="1400">
                  <a:solidFill>
                    <a:schemeClr val="tx1"/>
                  </a:solidFill>
                  <a:latin typeface="-2002" pitchFamily="18" charset="-127"/>
                  <a:ea typeface="-2002" pitchFamily="18" charset="-127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itchFamily="2" charset="2"/>
                <a:buChar char="r"/>
                <a:defRPr sz="1400">
                  <a:solidFill>
                    <a:schemeClr val="tx1"/>
                  </a:solidFill>
                  <a:latin typeface="-2002" pitchFamily="18" charset="-127"/>
                  <a:ea typeface="-2002" pitchFamily="18" charset="-127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itchFamily="2" charset="2"/>
                <a:buChar char="r"/>
                <a:defRPr sz="1400">
                  <a:solidFill>
                    <a:schemeClr val="tx1"/>
                  </a:solidFill>
                  <a:latin typeface="-2002" pitchFamily="18" charset="-127"/>
                  <a:ea typeface="-2002" pitchFamily="18" charset="-127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itchFamily="2" charset="2"/>
                <a:buChar char="r"/>
                <a:defRPr sz="1400">
                  <a:solidFill>
                    <a:schemeClr val="tx1"/>
                  </a:solidFill>
                  <a:latin typeface="-2002" pitchFamily="18" charset="-127"/>
                  <a:ea typeface="-2002" pitchFamily="18" charset="-127"/>
                </a:defRPr>
              </a:lvl9pPr>
            </a:lstStyle>
            <a:p>
              <a:pPr>
                <a:spcBef>
                  <a:spcPct val="10000"/>
                </a:spcBef>
                <a:buFont typeface="Wingdings" pitchFamily="2" charset="2"/>
                <a:buNone/>
              </a:pPr>
              <a:endParaRPr lang="ko-KR" altLang="en-US" sz="2000" b="1">
                <a:latin typeface="나눔고딕" panose="020B0600000101010101" charset="-127"/>
                <a:ea typeface="나눔고딕" panose="020B0600000101010101" charset="-127"/>
              </a:endParaRPr>
            </a:p>
          </p:txBody>
        </p:sp>
      </p:grpSp>
      <p:sp>
        <p:nvSpPr>
          <p:cNvPr id="56" name="TextBox 105">
            <a:extLst>
              <a:ext uri="{FF2B5EF4-FFF2-40B4-BE49-F238E27FC236}">
                <a16:creationId xmlns:a16="http://schemas.microsoft.com/office/drawing/2014/main" id="{4E3A3C2A-5668-4BE5-B819-E84669DDE6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038" y="2267942"/>
            <a:ext cx="2159000" cy="142875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lIns="36000" tIns="36000" rIns="36000" bIns="36000" anchor="ctr"/>
          <a:lstStyle>
            <a:lvl1pPr>
              <a:defRPr sz="1400">
                <a:solidFill>
                  <a:schemeClr val="tx1"/>
                </a:solidFill>
                <a:latin typeface="-2002" pitchFamily="18" charset="-127"/>
                <a:ea typeface="-2002" pitchFamily="18" charset="-127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-2002" pitchFamily="18" charset="-127"/>
                <a:ea typeface="-2002" pitchFamily="18" charset="-127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-2002" pitchFamily="18" charset="-127"/>
                <a:ea typeface="-2002" pitchFamily="18" charset="-127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-2002" pitchFamily="18" charset="-127"/>
                <a:ea typeface="-2002" pitchFamily="18" charset="-127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-2002" pitchFamily="18" charset="-127"/>
                <a:ea typeface="-2002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r"/>
              <a:defRPr sz="1400">
                <a:solidFill>
                  <a:schemeClr val="tx1"/>
                </a:solidFill>
                <a:latin typeface="-2002" pitchFamily="18" charset="-127"/>
                <a:ea typeface="-2002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r"/>
              <a:defRPr sz="1400">
                <a:solidFill>
                  <a:schemeClr val="tx1"/>
                </a:solidFill>
                <a:latin typeface="-2002" pitchFamily="18" charset="-127"/>
                <a:ea typeface="-2002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r"/>
              <a:defRPr sz="1400">
                <a:solidFill>
                  <a:schemeClr val="tx1"/>
                </a:solidFill>
                <a:latin typeface="-2002" pitchFamily="18" charset="-127"/>
                <a:ea typeface="-2002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r"/>
              <a:defRPr sz="1400">
                <a:solidFill>
                  <a:schemeClr val="tx1"/>
                </a:solidFill>
                <a:latin typeface="-2002" pitchFamily="18" charset="-127"/>
                <a:ea typeface="-2002" pitchFamily="18" charset="-127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ko-KR" altLang="en-US" sz="500" b="1">
                <a:latin typeface="나눔고딕" panose="020B0600000101010101" charset="-127"/>
                <a:ea typeface="나눔고딕" panose="020B0600000101010101" charset="-127"/>
              </a:rPr>
              <a:t>홍길동</a:t>
            </a:r>
            <a:r>
              <a:rPr lang="en-US" altLang="ko-KR" sz="500" b="1">
                <a:latin typeface="나눔고딕" panose="020B0600000101010101" charset="-127"/>
                <a:ea typeface="나눔고딕" panose="020B0600000101010101" charset="-127"/>
              </a:rPr>
              <a:t>/OO</a:t>
            </a:r>
            <a:r>
              <a:rPr lang="ko-KR" altLang="en-US" sz="500" b="1">
                <a:latin typeface="나눔고딕" panose="020B0600000101010101" charset="-127"/>
                <a:ea typeface="나눔고딕" panose="020B0600000101010101" charset="-127"/>
              </a:rPr>
              <a:t>팀</a:t>
            </a:r>
            <a:r>
              <a:rPr lang="en-US" altLang="ko-KR" sz="500" b="1">
                <a:latin typeface="나눔고딕" panose="020B0600000101010101" charset="-127"/>
                <a:ea typeface="나눔고딕" panose="020B0600000101010101" charset="-127"/>
              </a:rPr>
              <a:t>/50001234/2016-08-08 15:00</a:t>
            </a:r>
            <a:endParaRPr lang="ko-KR" altLang="en-US" sz="500" b="1">
              <a:latin typeface="나눔고딕" panose="020B0600000101010101" charset="-127"/>
              <a:ea typeface="나눔고딕" panose="020B0600000101010101" charset="-127"/>
            </a:endParaRPr>
          </a:p>
        </p:txBody>
      </p:sp>
      <p:sp>
        <p:nvSpPr>
          <p:cNvPr id="57" name="TextBox 135">
            <a:extLst>
              <a:ext uri="{FF2B5EF4-FFF2-40B4-BE49-F238E27FC236}">
                <a16:creationId xmlns:a16="http://schemas.microsoft.com/office/drawing/2014/main" id="{0E266D0E-35A3-4706-B757-674E4C0181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3925" y="4820642"/>
            <a:ext cx="2330450" cy="120650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lIns="36000" tIns="36000" rIns="36000" bIns="36000" anchor="ctr"/>
          <a:lstStyle>
            <a:lvl1pPr>
              <a:defRPr sz="1400">
                <a:solidFill>
                  <a:schemeClr val="tx1"/>
                </a:solidFill>
                <a:latin typeface="-2002" pitchFamily="18" charset="-127"/>
                <a:ea typeface="-2002" pitchFamily="18" charset="-127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-2002" pitchFamily="18" charset="-127"/>
                <a:ea typeface="-2002" pitchFamily="18" charset="-127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-2002" pitchFamily="18" charset="-127"/>
                <a:ea typeface="-2002" pitchFamily="18" charset="-127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-2002" pitchFamily="18" charset="-127"/>
                <a:ea typeface="-2002" pitchFamily="18" charset="-127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-2002" pitchFamily="18" charset="-127"/>
                <a:ea typeface="-2002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r"/>
              <a:defRPr sz="1400">
                <a:solidFill>
                  <a:schemeClr val="tx1"/>
                </a:solidFill>
                <a:latin typeface="-2002" pitchFamily="18" charset="-127"/>
                <a:ea typeface="-2002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r"/>
              <a:defRPr sz="1400">
                <a:solidFill>
                  <a:schemeClr val="tx1"/>
                </a:solidFill>
                <a:latin typeface="-2002" pitchFamily="18" charset="-127"/>
                <a:ea typeface="-2002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r"/>
              <a:defRPr sz="1400">
                <a:solidFill>
                  <a:schemeClr val="tx1"/>
                </a:solidFill>
                <a:latin typeface="-2002" pitchFamily="18" charset="-127"/>
                <a:ea typeface="-2002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r"/>
              <a:defRPr sz="1400">
                <a:solidFill>
                  <a:schemeClr val="tx1"/>
                </a:solidFill>
                <a:latin typeface="-2002" pitchFamily="18" charset="-127"/>
                <a:ea typeface="-2002" pitchFamily="18" charset="-127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ko-KR" altLang="en-US" sz="500" b="1">
                <a:latin typeface="나눔고딕" panose="020B0600000101010101" charset="-127"/>
                <a:ea typeface="나눔고딕" panose="020B0600000101010101" charset="-127"/>
              </a:rPr>
              <a:t>홍길동</a:t>
            </a:r>
            <a:r>
              <a:rPr lang="en-US" altLang="ko-KR" sz="500" b="1">
                <a:latin typeface="나눔고딕" panose="020B0600000101010101" charset="-127"/>
                <a:ea typeface="나눔고딕" panose="020B0600000101010101" charset="-127"/>
              </a:rPr>
              <a:t>/OO</a:t>
            </a:r>
            <a:r>
              <a:rPr lang="ko-KR" altLang="en-US" sz="500" b="1">
                <a:latin typeface="나눔고딕" panose="020B0600000101010101" charset="-127"/>
                <a:ea typeface="나눔고딕" panose="020B0600000101010101" charset="-127"/>
              </a:rPr>
              <a:t>팀</a:t>
            </a:r>
            <a:r>
              <a:rPr lang="en-US" altLang="ko-KR" sz="500" b="1">
                <a:latin typeface="나눔고딕" panose="020B0600000101010101" charset="-127"/>
                <a:ea typeface="나눔고딕" panose="020B0600000101010101" charset="-127"/>
              </a:rPr>
              <a:t>/50001234/2016-08-08 15:00 </a:t>
            </a:r>
            <a:r>
              <a:rPr lang="ko-KR" altLang="en-US" sz="500" b="1">
                <a:latin typeface="나눔고딕" panose="020B0600000101010101" charset="-127"/>
                <a:ea typeface="나눔고딕" panose="020B0600000101010101" charset="-127"/>
              </a:rPr>
              <a:t>보안문서 외부유출을 금합니다</a:t>
            </a:r>
            <a:r>
              <a:rPr lang="en-US" altLang="ko-KR" sz="500" b="1">
                <a:latin typeface="나눔고딕" panose="020B0600000101010101" charset="-127"/>
                <a:ea typeface="나눔고딕" panose="020B0600000101010101" charset="-127"/>
              </a:rPr>
              <a:t>.</a:t>
            </a:r>
            <a:endParaRPr lang="ko-KR" altLang="en-US" sz="500" b="1">
              <a:latin typeface="나눔고딕" panose="020B0600000101010101" charset="-127"/>
              <a:ea typeface="나눔고딕" panose="020B0600000101010101" charset="-127"/>
            </a:endParaRPr>
          </a:p>
        </p:txBody>
      </p:sp>
      <p:sp>
        <p:nvSpPr>
          <p:cNvPr id="58" name="AutoShape 7">
            <a:extLst>
              <a:ext uri="{FF2B5EF4-FFF2-40B4-BE49-F238E27FC236}">
                <a16:creationId xmlns:a16="http://schemas.microsoft.com/office/drawing/2014/main" id="{7F419B74-3F69-4A4F-9AE0-33363CB2AA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5563" y="1775817"/>
            <a:ext cx="1584325" cy="287338"/>
          </a:xfrm>
          <a:prstGeom prst="roundRect">
            <a:avLst>
              <a:gd name="adj" fmla="val 10255"/>
            </a:avLst>
          </a:prstGeom>
          <a:solidFill>
            <a:schemeClr val="bg1">
              <a:lumMod val="85000"/>
            </a:schemeClr>
          </a:solidFill>
          <a:ln w="12700">
            <a:noFill/>
            <a:round/>
            <a:headEnd/>
            <a:tailEnd type="none" w="sm" len="sm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36000" tIns="36000" rIns="36000" bIns="36000" anchor="ctr"/>
          <a:lstStyle/>
          <a:p>
            <a:pPr algn="ctr">
              <a:buFont typeface="Wingdings" pitchFamily="2" charset="2"/>
              <a:buNone/>
              <a:defRPr/>
            </a:pPr>
            <a:r>
              <a:rPr lang="ko-KR" altLang="en-US" b="1">
                <a:latin typeface="나눔고딕" panose="020B0600000101010101" charset="-127"/>
                <a:ea typeface="나눔고딕" panose="020B0600000101010101" charset="-127"/>
              </a:rPr>
              <a:t>사례</a:t>
            </a:r>
            <a:r>
              <a:rPr lang="en-US" altLang="ko-KR" b="1">
                <a:latin typeface="나눔고딕" panose="020B0600000101010101" charset="-127"/>
                <a:ea typeface="나눔고딕" panose="020B0600000101010101" charset="-127"/>
              </a:rPr>
              <a:t>(1)</a:t>
            </a:r>
            <a:endParaRPr lang="ko-KR" altLang="en-US" b="1" dirty="0">
              <a:latin typeface="나눔고딕" panose="020B0600000101010101" charset="-127"/>
              <a:ea typeface="나눔고딕" panose="020B0600000101010101" charset="-127"/>
            </a:endParaRPr>
          </a:p>
        </p:txBody>
      </p:sp>
      <p:sp>
        <p:nvSpPr>
          <p:cNvPr id="59" name="AutoShape 7">
            <a:extLst>
              <a:ext uri="{FF2B5EF4-FFF2-40B4-BE49-F238E27FC236}">
                <a16:creationId xmlns:a16="http://schemas.microsoft.com/office/drawing/2014/main" id="{A5F685F5-D99B-42CD-BDC2-232E28FF7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8463" y="1775817"/>
            <a:ext cx="1584325" cy="287338"/>
          </a:xfrm>
          <a:prstGeom prst="roundRect">
            <a:avLst>
              <a:gd name="adj" fmla="val 10255"/>
            </a:avLst>
          </a:prstGeom>
          <a:solidFill>
            <a:schemeClr val="bg1">
              <a:lumMod val="85000"/>
            </a:schemeClr>
          </a:solidFill>
          <a:ln w="12700">
            <a:noFill/>
            <a:round/>
            <a:headEnd/>
            <a:tailEnd type="none" w="sm" len="sm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36000" tIns="36000" rIns="36000" bIns="36000" anchor="ctr"/>
          <a:lstStyle/>
          <a:p>
            <a:pPr algn="ctr">
              <a:buFont typeface="Wingdings" pitchFamily="2" charset="2"/>
              <a:buNone/>
              <a:defRPr/>
            </a:pPr>
            <a:r>
              <a:rPr lang="ko-KR" altLang="en-US" b="1">
                <a:latin typeface="나눔고딕" panose="020B0600000101010101" charset="-127"/>
                <a:ea typeface="나눔고딕" panose="020B0600000101010101" charset="-127"/>
              </a:rPr>
              <a:t>사례</a:t>
            </a:r>
            <a:r>
              <a:rPr lang="en-US" altLang="ko-KR" b="1">
                <a:latin typeface="나눔고딕" panose="020B0600000101010101" charset="-127"/>
                <a:ea typeface="나눔고딕" panose="020B0600000101010101" charset="-127"/>
              </a:rPr>
              <a:t>(2)</a:t>
            </a:r>
            <a:endParaRPr lang="ko-KR" altLang="en-US" b="1" dirty="0">
              <a:latin typeface="나눔고딕" panose="020B0600000101010101" charset="-127"/>
              <a:ea typeface="나눔고딕" panose="020B0600000101010101" charset="-127"/>
            </a:endParaRPr>
          </a:p>
        </p:txBody>
      </p:sp>
      <p:sp>
        <p:nvSpPr>
          <p:cNvPr id="60" name="AutoShape 7">
            <a:extLst>
              <a:ext uri="{FF2B5EF4-FFF2-40B4-BE49-F238E27FC236}">
                <a16:creationId xmlns:a16="http://schemas.microsoft.com/office/drawing/2014/main" id="{5F320947-F1C0-4667-9300-E1B3A0B6A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8663" y="1788517"/>
            <a:ext cx="1584325" cy="287338"/>
          </a:xfrm>
          <a:prstGeom prst="roundRect">
            <a:avLst>
              <a:gd name="adj" fmla="val 10255"/>
            </a:avLst>
          </a:prstGeom>
          <a:solidFill>
            <a:schemeClr val="bg1">
              <a:lumMod val="85000"/>
            </a:schemeClr>
          </a:solidFill>
          <a:ln w="12700">
            <a:noFill/>
            <a:round/>
            <a:headEnd/>
            <a:tailEnd type="none" w="sm" len="sm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36000" tIns="36000" rIns="36000" bIns="36000" anchor="ctr"/>
          <a:lstStyle/>
          <a:p>
            <a:pPr algn="ctr">
              <a:buFont typeface="Wingdings" pitchFamily="2" charset="2"/>
              <a:buNone/>
              <a:defRPr/>
            </a:pPr>
            <a:r>
              <a:rPr lang="ko-KR" altLang="en-US" b="1">
                <a:latin typeface="나눔고딕" panose="020B0600000101010101" charset="-127"/>
                <a:ea typeface="나눔고딕" panose="020B0600000101010101" charset="-127"/>
              </a:rPr>
              <a:t>사례</a:t>
            </a:r>
            <a:r>
              <a:rPr lang="en-US" altLang="ko-KR" b="1">
                <a:latin typeface="나눔고딕" panose="020B0600000101010101" charset="-127"/>
                <a:ea typeface="나눔고딕" panose="020B0600000101010101" charset="-127"/>
              </a:rPr>
              <a:t>(3)</a:t>
            </a:r>
            <a:endParaRPr lang="ko-KR" altLang="en-US" b="1" dirty="0">
              <a:latin typeface="나눔고딕" panose="020B0600000101010101" charset="-127"/>
              <a:ea typeface="나눔고딕" panose="020B0600000101010101" charset="-127"/>
            </a:endParaRPr>
          </a:p>
        </p:txBody>
      </p:sp>
      <p:graphicFrame>
        <p:nvGraphicFramePr>
          <p:cNvPr id="61" name="Group 44">
            <a:extLst>
              <a:ext uri="{FF2B5EF4-FFF2-40B4-BE49-F238E27FC236}">
                <a16:creationId xmlns:a16="http://schemas.microsoft.com/office/drawing/2014/main" id="{A989639E-1557-4231-BEE0-33A02F40CCF3}"/>
              </a:ext>
            </a:extLst>
          </p:cNvPr>
          <p:cNvGraphicFramePr>
            <a:graphicFrameLocks noGrp="1"/>
          </p:cNvGraphicFramePr>
          <p:nvPr/>
        </p:nvGraphicFramePr>
        <p:xfrm>
          <a:off x="406400" y="5268317"/>
          <a:ext cx="9083676" cy="1483320"/>
        </p:xfrm>
        <a:graphic>
          <a:graphicData uri="http://schemas.openxmlformats.org/drawingml/2006/table">
            <a:tbl>
              <a:tblPr/>
              <a:tblGrid>
                <a:gridCol w="6731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27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343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489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395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>
                          <a:latin typeface="나눔고딕" panose="020B0600000101010101" charset="-127"/>
                          <a:ea typeface="나눔고딕" panose="020B0600000101010101" charset="-127"/>
                        </a:rPr>
                        <a:t>적용</a:t>
                      </a:r>
                      <a:endParaRPr lang="en-US" altLang="ko-KR" sz="1200" b="1"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  <a:p>
                      <a:pPr algn="ctr" latinLnBrk="1"/>
                      <a:r>
                        <a:rPr lang="ko-KR" altLang="en-US" sz="1200" b="1">
                          <a:latin typeface="나눔고딕" panose="020B0600000101010101" charset="-127"/>
                          <a:ea typeface="나눔고딕" panose="020B0600000101010101" charset="-127"/>
                        </a:rPr>
                        <a:t>사례</a:t>
                      </a:r>
                      <a:endParaRPr lang="ko-KR" altLang="en-US" sz="1200" b="1" dirty="0"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36001" marR="36001" marT="35982" marB="35982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-2002"/>
                          <a:ea typeface="-2002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-2002"/>
                          <a:ea typeface="-2002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-2002"/>
                          <a:ea typeface="-2002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-2002"/>
                          <a:ea typeface="-2002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-2002"/>
                          <a:ea typeface="-2002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-2002"/>
                          <a:ea typeface="-2002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-2002"/>
                          <a:ea typeface="-2002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-2002"/>
                          <a:ea typeface="-2002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-2002"/>
                          <a:ea typeface="-2002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200" b="1" dirty="0">
                          <a:latin typeface="나눔고딕" panose="020B0600000101010101" charset="-127"/>
                          <a:ea typeface="나눔고딕" panose="020B0600000101010101" charset="-127"/>
                        </a:rPr>
                        <a:t>상</a:t>
                      </a:r>
                      <a:r>
                        <a:rPr lang="en-US" altLang="ko-KR" sz="1200" b="1" dirty="0">
                          <a:latin typeface="나눔고딕" panose="020B0600000101010101" charset="-127"/>
                          <a:ea typeface="나눔고딕" panose="020B0600000101010101" charset="-127"/>
                        </a:rPr>
                        <a:t>/</a:t>
                      </a:r>
                      <a:r>
                        <a:rPr lang="ko-KR" altLang="en-US" sz="1200" b="1" dirty="0">
                          <a:latin typeface="나눔고딕" panose="020B0600000101010101" charset="-127"/>
                          <a:ea typeface="나눔고딕" panose="020B0600000101010101" charset="-127"/>
                        </a:rPr>
                        <a:t>하단 출력정보</a:t>
                      </a:r>
                      <a:r>
                        <a:rPr lang="en-US" altLang="ko-KR" sz="1200" b="1" dirty="0">
                          <a:latin typeface="나눔고딕" panose="020B0600000101010101" charset="-127"/>
                          <a:ea typeface="나눔고딕" panose="020B0600000101010101" charset="-127"/>
                        </a:rPr>
                        <a:t>, </a:t>
                      </a:r>
                      <a:r>
                        <a:rPr lang="ko-KR" altLang="en-US" sz="1200" b="1" dirty="0">
                          <a:latin typeface="나눔고딕" panose="020B0600000101010101" charset="-127"/>
                          <a:ea typeface="나눔고딕" panose="020B0600000101010101" charset="-127"/>
                        </a:rPr>
                        <a:t>중앙 사번</a:t>
                      </a:r>
                    </a:p>
                  </a:txBody>
                  <a:tcPr marL="36001" marR="36001" marT="35982" marB="35982" anchor="ctr" anchorCtr="1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-2002"/>
                          <a:ea typeface="-2002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-2002"/>
                          <a:ea typeface="-2002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-2002"/>
                          <a:ea typeface="-2002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-2002"/>
                          <a:ea typeface="-2002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-2002"/>
                          <a:ea typeface="-2002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-2002"/>
                          <a:ea typeface="-2002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-2002"/>
                          <a:ea typeface="-2002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-2002"/>
                          <a:ea typeface="-2002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-2002"/>
                          <a:ea typeface="-2002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200" b="1">
                          <a:latin typeface="나눔고딕" panose="020B0600000101010101" charset="-127"/>
                          <a:ea typeface="나눔고딕" panose="020B0600000101010101" charset="-127"/>
                        </a:rPr>
                        <a:t>상</a:t>
                      </a:r>
                      <a:r>
                        <a:rPr lang="en-US" altLang="ko-KR" sz="1200" b="1">
                          <a:latin typeface="나눔고딕" panose="020B0600000101010101" charset="-127"/>
                          <a:ea typeface="나눔고딕" panose="020B0600000101010101" charset="-127"/>
                        </a:rPr>
                        <a:t>/</a:t>
                      </a:r>
                      <a:r>
                        <a:rPr lang="ko-KR" altLang="en-US" sz="1200" b="1">
                          <a:latin typeface="나눔고딕" panose="020B0600000101010101" charset="-127"/>
                          <a:ea typeface="나눔고딕" panose="020B0600000101010101" charset="-127"/>
                        </a:rPr>
                        <a:t>하단 출력정보</a:t>
                      </a:r>
                      <a:r>
                        <a:rPr lang="en-US" altLang="ko-KR" sz="1200" b="1">
                          <a:latin typeface="나눔고딕" panose="020B0600000101010101" charset="-127"/>
                          <a:ea typeface="나눔고딕" panose="020B0600000101010101" charset="-127"/>
                        </a:rPr>
                        <a:t>, </a:t>
                      </a:r>
                      <a:r>
                        <a:rPr lang="ko-KR" altLang="en-US" sz="1200" b="1">
                          <a:latin typeface="나눔고딕" panose="020B0600000101010101" charset="-127"/>
                          <a:ea typeface="나눔고딕" panose="020B0600000101010101" charset="-127"/>
                        </a:rPr>
                        <a:t>중앙 회사로고</a:t>
                      </a:r>
                      <a:endParaRPr lang="ko-KR" altLang="en-US" sz="1200" b="1" dirty="0"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36001" marR="36001" marT="35982" marB="35982" anchor="ctr" anchorCtr="1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-2002"/>
                          <a:ea typeface="-2002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-2002"/>
                          <a:ea typeface="-2002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-2002"/>
                          <a:ea typeface="-2002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-2002"/>
                          <a:ea typeface="-2002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-2002"/>
                          <a:ea typeface="-2002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-2002"/>
                          <a:ea typeface="-2002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-2002"/>
                          <a:ea typeface="-2002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-2002"/>
                          <a:ea typeface="-2002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-2002"/>
                          <a:ea typeface="-2002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200" b="1">
                          <a:latin typeface="나눔고딕" panose="020B0600000101010101" charset="-127"/>
                          <a:ea typeface="나눔고딕" panose="020B0600000101010101" charset="-127"/>
                        </a:rPr>
                        <a:t>상</a:t>
                      </a:r>
                      <a:r>
                        <a:rPr lang="en-US" altLang="ko-KR" sz="1200" b="1">
                          <a:latin typeface="나눔고딕" panose="020B0600000101010101" charset="-127"/>
                          <a:ea typeface="나눔고딕" panose="020B0600000101010101" charset="-127"/>
                        </a:rPr>
                        <a:t>/</a:t>
                      </a:r>
                      <a:r>
                        <a:rPr lang="ko-KR" altLang="en-US" sz="1200" b="1">
                          <a:latin typeface="나눔고딕" panose="020B0600000101010101" charset="-127"/>
                          <a:ea typeface="나눔고딕" panose="020B0600000101010101" charset="-127"/>
                        </a:rPr>
                        <a:t>하단 출력정보</a:t>
                      </a:r>
                      <a:endParaRPr lang="ko-KR" altLang="en-US" sz="1200" b="1" dirty="0"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36001" marR="36001" marT="35982" marB="35982" anchor="ctr" anchorCtr="1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936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>
                          <a:latin typeface="나눔고딕" panose="020B0600000101010101" charset="-127"/>
                          <a:ea typeface="나눔고딕" panose="020B0600000101010101" charset="-127"/>
                        </a:rPr>
                        <a:t>프린트</a:t>
                      </a:r>
                      <a:endParaRPr lang="en-US" altLang="ko-KR" sz="1200" b="1"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  <a:p>
                      <a:pPr algn="ctr" latinLnBrk="1"/>
                      <a:r>
                        <a:rPr lang="ko-KR" altLang="en-US" sz="1200" b="1">
                          <a:latin typeface="나눔고딕" panose="020B0600000101010101" charset="-127"/>
                          <a:ea typeface="나눔고딕" panose="020B0600000101010101" charset="-127"/>
                        </a:rPr>
                        <a:t>마킹 </a:t>
                      </a:r>
                      <a:endParaRPr lang="en-US" altLang="ko-KR" sz="1200" b="1"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  <a:p>
                      <a:pPr algn="ctr" latinLnBrk="1"/>
                      <a:r>
                        <a:rPr lang="ko-KR" altLang="en-US" sz="1200" b="1">
                          <a:latin typeface="나눔고딕" panose="020B0600000101010101" charset="-127"/>
                          <a:ea typeface="나눔고딕" panose="020B0600000101010101" charset="-127"/>
                        </a:rPr>
                        <a:t>정책</a:t>
                      </a:r>
                    </a:p>
                  </a:txBody>
                  <a:tcPr marL="36001" marR="36001" marT="35982" marB="35982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H</a:t>
                      </a:r>
                      <a:r>
                        <a:rPr kumimoji="0" lang="ko-KR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은행</a:t>
                      </a:r>
                      <a:r>
                        <a:rPr kumimoji="0" lang="en-US" altLang="ko-K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 </a:t>
                      </a:r>
                      <a:r>
                        <a:rPr kumimoji="0" lang="ko-KR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등 금융권</a:t>
                      </a:r>
                      <a:endParaRPr kumimoji="0" lang="en-US" altLang="ko-K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36001" marR="36001" marT="35982" marB="35982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한화그룹</a:t>
                      </a:r>
                      <a:r>
                        <a:rPr kumimoji="0" lang="en-US" altLang="ko-K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, SK</a:t>
                      </a:r>
                      <a:r>
                        <a:rPr kumimoji="0" lang="ko-KR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그룹</a:t>
                      </a:r>
                      <a:r>
                        <a:rPr kumimoji="0" lang="en-US" altLang="ko-K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, HKMC </a:t>
                      </a:r>
                      <a:r>
                        <a:rPr kumimoji="0" lang="ko-KR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그룹 등</a:t>
                      </a:r>
                      <a:endParaRPr kumimoji="0" lang="en-US" altLang="ko-K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  <a:p>
                      <a:pPr marL="92075" marR="0" lvl="0" indent="-920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대다수 기업</a:t>
                      </a:r>
                    </a:p>
                  </a:txBody>
                  <a:tcPr marL="36001" marR="36001" marT="35982" marB="35982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SK C&amp;C, </a:t>
                      </a:r>
                      <a:r>
                        <a:rPr kumimoji="0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기타 제조사</a:t>
                      </a:r>
                    </a:p>
                  </a:txBody>
                  <a:tcPr marL="36001" marR="36001" marT="35982" marB="35982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2" name="Picture 10">
            <a:extLst>
              <a:ext uri="{FF2B5EF4-FFF2-40B4-BE49-F238E27FC236}">
                <a16:creationId xmlns:a16="http://schemas.microsoft.com/office/drawing/2014/main" id="{A2539615-3E6E-44A6-80CE-BFFE1EF566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t="5576" b="4089"/>
          <a:stretch>
            <a:fillRect/>
          </a:stretch>
        </p:blipFill>
        <p:spPr bwMode="auto">
          <a:xfrm>
            <a:off x="3756025" y="2237780"/>
            <a:ext cx="2486025" cy="275590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63" name="TextBox 136">
            <a:extLst>
              <a:ext uri="{FF2B5EF4-FFF2-40B4-BE49-F238E27FC236}">
                <a16:creationId xmlns:a16="http://schemas.microsoft.com/office/drawing/2014/main" id="{AA1B6FF9-F2AB-4359-8834-7025BECC6B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0638" y="2279055"/>
            <a:ext cx="2160587" cy="144462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lIns="36000" tIns="36000" rIns="36000" bIns="36000" anchor="ctr"/>
          <a:lstStyle>
            <a:lvl1pPr>
              <a:defRPr sz="1400">
                <a:solidFill>
                  <a:schemeClr val="tx1"/>
                </a:solidFill>
                <a:latin typeface="-2002" pitchFamily="18" charset="-127"/>
                <a:ea typeface="-2002" pitchFamily="18" charset="-127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-2002" pitchFamily="18" charset="-127"/>
                <a:ea typeface="-2002" pitchFamily="18" charset="-127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-2002" pitchFamily="18" charset="-127"/>
                <a:ea typeface="-2002" pitchFamily="18" charset="-127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-2002" pitchFamily="18" charset="-127"/>
                <a:ea typeface="-2002" pitchFamily="18" charset="-127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-2002" pitchFamily="18" charset="-127"/>
                <a:ea typeface="-2002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r"/>
              <a:defRPr sz="1400">
                <a:solidFill>
                  <a:schemeClr val="tx1"/>
                </a:solidFill>
                <a:latin typeface="-2002" pitchFamily="18" charset="-127"/>
                <a:ea typeface="-2002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r"/>
              <a:defRPr sz="1400">
                <a:solidFill>
                  <a:schemeClr val="tx1"/>
                </a:solidFill>
                <a:latin typeface="-2002" pitchFamily="18" charset="-127"/>
                <a:ea typeface="-2002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r"/>
              <a:defRPr sz="1400">
                <a:solidFill>
                  <a:schemeClr val="tx1"/>
                </a:solidFill>
                <a:latin typeface="-2002" pitchFamily="18" charset="-127"/>
                <a:ea typeface="-2002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r"/>
              <a:defRPr sz="1400">
                <a:solidFill>
                  <a:schemeClr val="tx1"/>
                </a:solidFill>
                <a:latin typeface="-2002" pitchFamily="18" charset="-127"/>
                <a:ea typeface="-2002" pitchFamily="18" charset="-127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ko-KR" altLang="en-US" sz="500">
                <a:latin typeface="나눔고딕" panose="020B0600000101010101" charset="-127"/>
                <a:ea typeface="나눔고딕" panose="020B0600000101010101" charset="-127"/>
              </a:rPr>
              <a:t>홍길동</a:t>
            </a:r>
            <a:r>
              <a:rPr lang="en-US" altLang="ko-KR" sz="500">
                <a:latin typeface="나눔고딕" panose="020B0600000101010101" charset="-127"/>
                <a:ea typeface="나눔고딕" panose="020B0600000101010101" charset="-127"/>
              </a:rPr>
              <a:t>/OO</a:t>
            </a:r>
            <a:r>
              <a:rPr lang="ko-KR" altLang="en-US" sz="500">
                <a:latin typeface="나눔고딕" panose="020B0600000101010101" charset="-127"/>
                <a:ea typeface="나눔고딕" panose="020B0600000101010101" charset="-127"/>
              </a:rPr>
              <a:t>팀</a:t>
            </a:r>
            <a:r>
              <a:rPr lang="en-US" altLang="ko-KR" sz="500">
                <a:latin typeface="나눔고딕" panose="020B0600000101010101" charset="-127"/>
                <a:ea typeface="나눔고딕" panose="020B0600000101010101" charset="-127"/>
              </a:rPr>
              <a:t>/50001234/2016-08-08 15:00</a:t>
            </a:r>
            <a:endParaRPr lang="ko-KR" altLang="en-US" sz="500">
              <a:latin typeface="나눔고딕" panose="020B0600000101010101" charset="-127"/>
              <a:ea typeface="나눔고딕" panose="020B0600000101010101" charset="-127"/>
            </a:endParaRPr>
          </a:p>
        </p:txBody>
      </p:sp>
      <p:pic>
        <p:nvPicPr>
          <p:cNvPr id="65" name="Picture 10">
            <a:extLst>
              <a:ext uri="{FF2B5EF4-FFF2-40B4-BE49-F238E27FC236}">
                <a16:creationId xmlns:a16="http://schemas.microsoft.com/office/drawing/2014/main" id="{D39A972E-0A4D-48AA-9BDF-D48ABB8330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t="5576" b="4089"/>
          <a:stretch>
            <a:fillRect/>
          </a:stretch>
        </p:blipFill>
        <p:spPr bwMode="auto">
          <a:xfrm>
            <a:off x="6642100" y="2244130"/>
            <a:ext cx="2486025" cy="275590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66" name="TextBox 136">
            <a:extLst>
              <a:ext uri="{FF2B5EF4-FFF2-40B4-BE49-F238E27FC236}">
                <a16:creationId xmlns:a16="http://schemas.microsoft.com/office/drawing/2014/main" id="{2573BE67-36B3-4F03-9A20-657CD22C65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6713" y="2285405"/>
            <a:ext cx="2160587" cy="144462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lIns="36000" tIns="36000" rIns="36000" bIns="36000" anchor="ctr"/>
          <a:lstStyle>
            <a:lvl1pPr>
              <a:defRPr sz="1400">
                <a:solidFill>
                  <a:schemeClr val="tx1"/>
                </a:solidFill>
                <a:latin typeface="-2002" pitchFamily="18" charset="-127"/>
                <a:ea typeface="-2002" pitchFamily="18" charset="-127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-2002" pitchFamily="18" charset="-127"/>
                <a:ea typeface="-2002" pitchFamily="18" charset="-127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-2002" pitchFamily="18" charset="-127"/>
                <a:ea typeface="-2002" pitchFamily="18" charset="-127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-2002" pitchFamily="18" charset="-127"/>
                <a:ea typeface="-2002" pitchFamily="18" charset="-127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-2002" pitchFamily="18" charset="-127"/>
                <a:ea typeface="-2002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r"/>
              <a:defRPr sz="1400">
                <a:solidFill>
                  <a:schemeClr val="tx1"/>
                </a:solidFill>
                <a:latin typeface="-2002" pitchFamily="18" charset="-127"/>
                <a:ea typeface="-2002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r"/>
              <a:defRPr sz="1400">
                <a:solidFill>
                  <a:schemeClr val="tx1"/>
                </a:solidFill>
                <a:latin typeface="-2002" pitchFamily="18" charset="-127"/>
                <a:ea typeface="-2002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r"/>
              <a:defRPr sz="1400">
                <a:solidFill>
                  <a:schemeClr val="tx1"/>
                </a:solidFill>
                <a:latin typeface="-2002" pitchFamily="18" charset="-127"/>
                <a:ea typeface="-2002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r"/>
              <a:defRPr sz="1400">
                <a:solidFill>
                  <a:schemeClr val="tx1"/>
                </a:solidFill>
                <a:latin typeface="-2002" pitchFamily="18" charset="-127"/>
                <a:ea typeface="-2002" pitchFamily="18" charset="-127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ko-KR" altLang="en-US" sz="500">
                <a:latin typeface="나눔고딕" panose="020B0600000101010101" charset="-127"/>
                <a:ea typeface="나눔고딕" panose="020B0600000101010101" charset="-127"/>
              </a:rPr>
              <a:t>홍길동</a:t>
            </a:r>
            <a:r>
              <a:rPr lang="en-US" altLang="ko-KR" sz="500">
                <a:latin typeface="나눔고딕" panose="020B0600000101010101" charset="-127"/>
                <a:ea typeface="나눔고딕" panose="020B0600000101010101" charset="-127"/>
              </a:rPr>
              <a:t>/OO</a:t>
            </a:r>
            <a:r>
              <a:rPr lang="ko-KR" altLang="en-US" sz="500">
                <a:latin typeface="나눔고딕" panose="020B0600000101010101" charset="-127"/>
                <a:ea typeface="나눔고딕" panose="020B0600000101010101" charset="-127"/>
              </a:rPr>
              <a:t>팀</a:t>
            </a:r>
            <a:r>
              <a:rPr lang="en-US" altLang="ko-KR" sz="500">
                <a:latin typeface="나눔고딕" panose="020B0600000101010101" charset="-127"/>
                <a:ea typeface="나눔고딕" panose="020B0600000101010101" charset="-127"/>
              </a:rPr>
              <a:t>/50001234/2016-08-08 15:00</a:t>
            </a:r>
            <a:endParaRPr lang="ko-KR" altLang="en-US" sz="500">
              <a:latin typeface="나눔고딕" panose="020B0600000101010101" charset="-127"/>
              <a:ea typeface="나눔고딕" panose="020B0600000101010101" charset="-127"/>
            </a:endParaRPr>
          </a:p>
        </p:txBody>
      </p:sp>
      <p:sp>
        <p:nvSpPr>
          <p:cNvPr id="67" name="TextBox 135">
            <a:extLst>
              <a:ext uri="{FF2B5EF4-FFF2-40B4-BE49-F238E27FC236}">
                <a16:creationId xmlns:a16="http://schemas.microsoft.com/office/drawing/2014/main" id="{FDC6DA2D-B386-42DE-BE03-06E674C80B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7463" y="4834930"/>
            <a:ext cx="2330450" cy="122237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lIns="36000" tIns="36000" rIns="36000" bIns="36000" anchor="ctr"/>
          <a:lstStyle>
            <a:lvl1pPr>
              <a:defRPr sz="1400">
                <a:solidFill>
                  <a:schemeClr val="tx1"/>
                </a:solidFill>
                <a:latin typeface="-2002" pitchFamily="18" charset="-127"/>
                <a:ea typeface="-2002" pitchFamily="18" charset="-127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-2002" pitchFamily="18" charset="-127"/>
                <a:ea typeface="-2002" pitchFamily="18" charset="-127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-2002" pitchFamily="18" charset="-127"/>
                <a:ea typeface="-2002" pitchFamily="18" charset="-127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-2002" pitchFamily="18" charset="-127"/>
                <a:ea typeface="-2002" pitchFamily="18" charset="-127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-2002" pitchFamily="18" charset="-127"/>
                <a:ea typeface="-2002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r"/>
              <a:defRPr sz="1400">
                <a:solidFill>
                  <a:schemeClr val="tx1"/>
                </a:solidFill>
                <a:latin typeface="-2002" pitchFamily="18" charset="-127"/>
                <a:ea typeface="-2002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r"/>
              <a:defRPr sz="1400">
                <a:solidFill>
                  <a:schemeClr val="tx1"/>
                </a:solidFill>
                <a:latin typeface="-2002" pitchFamily="18" charset="-127"/>
                <a:ea typeface="-2002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r"/>
              <a:defRPr sz="1400">
                <a:solidFill>
                  <a:schemeClr val="tx1"/>
                </a:solidFill>
                <a:latin typeface="-2002" pitchFamily="18" charset="-127"/>
                <a:ea typeface="-2002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r"/>
              <a:defRPr sz="1400">
                <a:solidFill>
                  <a:schemeClr val="tx1"/>
                </a:solidFill>
                <a:latin typeface="-2002" pitchFamily="18" charset="-127"/>
                <a:ea typeface="-2002" pitchFamily="18" charset="-127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ko-KR" altLang="en-US" sz="500" b="1">
                <a:latin typeface="나눔고딕" panose="020B0600000101010101" charset="-127"/>
                <a:ea typeface="나눔고딕" panose="020B0600000101010101" charset="-127"/>
              </a:rPr>
              <a:t>홍길동</a:t>
            </a:r>
            <a:r>
              <a:rPr lang="en-US" altLang="ko-KR" sz="500" b="1">
                <a:latin typeface="나눔고딕" panose="020B0600000101010101" charset="-127"/>
                <a:ea typeface="나눔고딕" panose="020B0600000101010101" charset="-127"/>
              </a:rPr>
              <a:t>/OO</a:t>
            </a:r>
            <a:r>
              <a:rPr lang="ko-KR" altLang="en-US" sz="500" b="1">
                <a:latin typeface="나눔고딕" panose="020B0600000101010101" charset="-127"/>
                <a:ea typeface="나눔고딕" panose="020B0600000101010101" charset="-127"/>
              </a:rPr>
              <a:t>팀</a:t>
            </a:r>
            <a:r>
              <a:rPr lang="en-US" altLang="ko-KR" sz="500" b="1">
                <a:latin typeface="나눔고딕" panose="020B0600000101010101" charset="-127"/>
                <a:ea typeface="나눔고딕" panose="020B0600000101010101" charset="-127"/>
              </a:rPr>
              <a:t>/50001234/2016-08-08 15:00 </a:t>
            </a:r>
            <a:r>
              <a:rPr lang="ko-KR" altLang="en-US" sz="500" b="1">
                <a:latin typeface="나눔고딕" panose="020B0600000101010101" charset="-127"/>
                <a:ea typeface="나눔고딕" panose="020B0600000101010101" charset="-127"/>
              </a:rPr>
              <a:t>보안문서 외부유출을 금합니다</a:t>
            </a:r>
            <a:r>
              <a:rPr lang="en-US" altLang="ko-KR" sz="500" b="1">
                <a:latin typeface="나눔고딕" panose="020B0600000101010101" charset="-127"/>
                <a:ea typeface="나눔고딕" panose="020B0600000101010101" charset="-127"/>
              </a:rPr>
              <a:t>.</a:t>
            </a:r>
            <a:endParaRPr lang="ko-KR" altLang="en-US" sz="500" b="1">
              <a:latin typeface="나눔고딕" panose="020B0600000101010101" charset="-127"/>
              <a:ea typeface="나눔고딕" panose="020B0600000101010101" charset="-127"/>
            </a:endParaRPr>
          </a:p>
        </p:txBody>
      </p:sp>
      <p:sp>
        <p:nvSpPr>
          <p:cNvPr id="68" name="TextBox 135">
            <a:extLst>
              <a:ext uri="{FF2B5EF4-FFF2-40B4-BE49-F238E27FC236}">
                <a16:creationId xmlns:a16="http://schemas.microsoft.com/office/drawing/2014/main" id="{ED135370-B1A7-425B-BFAD-0DF94BC5BC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3063" y="4831755"/>
            <a:ext cx="2330450" cy="122237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lIns="36000" tIns="36000" rIns="36000" bIns="36000" anchor="ctr"/>
          <a:lstStyle>
            <a:lvl1pPr>
              <a:defRPr sz="1400">
                <a:solidFill>
                  <a:schemeClr val="tx1"/>
                </a:solidFill>
                <a:latin typeface="-2002" pitchFamily="18" charset="-127"/>
                <a:ea typeface="-2002" pitchFamily="18" charset="-127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-2002" pitchFamily="18" charset="-127"/>
                <a:ea typeface="-2002" pitchFamily="18" charset="-127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-2002" pitchFamily="18" charset="-127"/>
                <a:ea typeface="-2002" pitchFamily="18" charset="-127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-2002" pitchFamily="18" charset="-127"/>
                <a:ea typeface="-2002" pitchFamily="18" charset="-127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-2002" pitchFamily="18" charset="-127"/>
                <a:ea typeface="-2002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r"/>
              <a:defRPr sz="1400">
                <a:solidFill>
                  <a:schemeClr val="tx1"/>
                </a:solidFill>
                <a:latin typeface="-2002" pitchFamily="18" charset="-127"/>
                <a:ea typeface="-2002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r"/>
              <a:defRPr sz="1400">
                <a:solidFill>
                  <a:schemeClr val="tx1"/>
                </a:solidFill>
                <a:latin typeface="-2002" pitchFamily="18" charset="-127"/>
                <a:ea typeface="-2002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r"/>
              <a:defRPr sz="1400">
                <a:solidFill>
                  <a:schemeClr val="tx1"/>
                </a:solidFill>
                <a:latin typeface="-2002" pitchFamily="18" charset="-127"/>
                <a:ea typeface="-2002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r"/>
              <a:defRPr sz="1400">
                <a:solidFill>
                  <a:schemeClr val="tx1"/>
                </a:solidFill>
                <a:latin typeface="-2002" pitchFamily="18" charset="-127"/>
                <a:ea typeface="-2002" pitchFamily="18" charset="-127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ko-KR" altLang="en-US" sz="500" b="1">
                <a:latin typeface="나눔고딕" panose="020B0600000101010101" charset="-127"/>
                <a:ea typeface="나눔고딕" panose="020B0600000101010101" charset="-127"/>
              </a:rPr>
              <a:t>홍길동</a:t>
            </a:r>
            <a:r>
              <a:rPr lang="en-US" altLang="ko-KR" sz="500" b="1">
                <a:latin typeface="나눔고딕" panose="020B0600000101010101" charset="-127"/>
                <a:ea typeface="나눔고딕" panose="020B0600000101010101" charset="-127"/>
              </a:rPr>
              <a:t>/OO</a:t>
            </a:r>
            <a:r>
              <a:rPr lang="ko-KR" altLang="en-US" sz="500" b="1">
                <a:latin typeface="나눔고딕" panose="020B0600000101010101" charset="-127"/>
                <a:ea typeface="나눔고딕" panose="020B0600000101010101" charset="-127"/>
              </a:rPr>
              <a:t>팀</a:t>
            </a:r>
            <a:r>
              <a:rPr lang="en-US" altLang="ko-KR" sz="500" b="1">
                <a:latin typeface="나눔고딕" panose="020B0600000101010101" charset="-127"/>
                <a:ea typeface="나눔고딕" panose="020B0600000101010101" charset="-127"/>
              </a:rPr>
              <a:t>/50001234/2016-08-08 15:00 </a:t>
            </a:r>
            <a:r>
              <a:rPr lang="ko-KR" altLang="en-US" sz="500" b="1">
                <a:latin typeface="나눔고딕" panose="020B0600000101010101" charset="-127"/>
                <a:ea typeface="나눔고딕" panose="020B0600000101010101" charset="-127"/>
              </a:rPr>
              <a:t>보안문서 외부유출을 금합니다</a:t>
            </a:r>
            <a:r>
              <a:rPr lang="en-US" altLang="ko-KR" sz="500" b="1">
                <a:latin typeface="나눔고딕" panose="020B0600000101010101" charset="-127"/>
                <a:ea typeface="나눔고딕" panose="020B0600000101010101" charset="-127"/>
              </a:rPr>
              <a:t>.</a:t>
            </a:r>
            <a:endParaRPr lang="ko-KR" altLang="en-US" sz="500" b="1">
              <a:latin typeface="나눔고딕" panose="020B0600000101010101" charset="-127"/>
              <a:ea typeface="나눔고딕" panose="020B0600000101010101" charset="-127"/>
            </a:endParaRPr>
          </a:p>
        </p:txBody>
      </p:sp>
      <p:pic>
        <p:nvPicPr>
          <p:cNvPr id="69" name="그림 68">
            <a:extLst>
              <a:ext uri="{FF2B5EF4-FFF2-40B4-BE49-F238E27FC236}">
                <a16:creationId xmlns:a16="http://schemas.microsoft.com/office/drawing/2014/main" id="{E5398BF7-21E7-451B-B4D0-90792BDF10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72972">
            <a:off x="4250615" y="3486994"/>
            <a:ext cx="1320630" cy="18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720476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264DF31A-9801-4AAF-B7DD-C057DC6D1663}"/>
              </a:ext>
            </a:extLst>
          </p:cNvPr>
          <p:cNvSpPr/>
          <p:nvPr/>
        </p:nvSpPr>
        <p:spPr bwMode="auto">
          <a:xfrm>
            <a:off x="5818080" y="3032500"/>
            <a:ext cx="4261254" cy="48474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</a:lstStyle>
          <a:p>
            <a:pPr algn="l" defTabSz="962041" fontAlgn="auto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None/>
              <a:defRPr kumimoji="1" b="0" i="0" normalizeH="0" noProof="0">
                <a:uLnTx/>
                <a:uFillTx/>
                <a:latin typeface="굴림" charset="-127"/>
                <a:ea typeface="굴림" charset="-127"/>
                <a:cs typeface="+mn-cs"/>
              </a:defRPr>
            </a:pPr>
            <a:r>
              <a:rPr kumimoji="0" lang="en-US" altLang="ko-KR" sz="1500" b="1" i="0" normalizeH="0" noProof="0">
                <a:ln>
                  <a:solidFill>
                    <a:srgbClr val="C85463">
                      <a:alpha val="10000"/>
                    </a:srgbClr>
                  </a:solidFill>
                </a:ln>
                <a:solidFill>
                  <a:srgbClr val="C85463"/>
                </a:solidFill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Arial" panose="020B0604020202020204" pitchFamily="34" charset="0"/>
              </a:rPr>
              <a:t>02. </a:t>
            </a:r>
            <a:r>
              <a:rPr kumimoji="0" lang="ko-KR" altLang="en-US" sz="1500" b="1" i="0" normalizeH="0" noProof="0" dirty="0">
                <a:ln>
                  <a:solidFill>
                    <a:schemeClr val="tx1">
                      <a:alpha val="10000"/>
                    </a:schemeClr>
                  </a:solidFill>
                </a:ln>
                <a:solidFill>
                  <a:srgbClr val="C85463"/>
                </a:solidFill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Arial" panose="020B0604020202020204" pitchFamily="34" charset="0"/>
              </a:rPr>
              <a:t>인사연동</a:t>
            </a:r>
            <a:r>
              <a:rPr lang="ko-KR" altLang="en-US" sz="1500" b="1" dirty="0">
                <a:ln>
                  <a:solidFill>
                    <a:schemeClr val="tx1">
                      <a:alpha val="10000"/>
                    </a:scheme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  <a:cs typeface="Arial" panose="020B0604020202020204" pitchFamily="34" charset="0"/>
              </a:rPr>
              <a:t> 정책</a:t>
            </a:r>
            <a:endParaRPr lang="en-US" altLang="ko-KR" sz="1500" b="1" dirty="0">
              <a:ln>
                <a:solidFill>
                  <a:schemeClr val="tx1">
                    <a:alpha val="10000"/>
                  </a:schemeClr>
                </a:solidFill>
              </a:ln>
              <a:latin typeface="나눔고딕" panose="020D0604000000000000" pitchFamily="50" charset="-127"/>
              <a:ea typeface="나눔고딕" panose="020D0604000000000000" pitchFamily="50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297077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제목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2.1 </a:t>
            </a:r>
            <a:r>
              <a:rPr lang="ko-KR" altLang="en-US" dirty="0"/>
              <a:t>인사연동</a:t>
            </a:r>
          </a:p>
        </p:txBody>
      </p:sp>
      <p:sp>
        <p:nvSpPr>
          <p:cNvPr id="28" name="텍스트 개체 틀 27"/>
          <p:cNvSpPr>
            <a:spLocks noGrp="1"/>
          </p:cNvSpPr>
          <p:nvPr>
            <p:ph type="body" sz="quarter" idx="17"/>
          </p:nvPr>
        </p:nvSpPr>
        <p:spPr>
          <a:xfrm>
            <a:off x="248784" y="467082"/>
            <a:ext cx="9591134" cy="286841"/>
          </a:xfrm>
        </p:spPr>
        <p:txBody>
          <a:bodyPr/>
          <a:lstStyle/>
          <a:p>
            <a:r>
              <a:rPr lang="en-US" altLang="ko-KR" sz="2035"/>
              <a:t>2. </a:t>
            </a:r>
            <a:r>
              <a:rPr lang="ko-KR" altLang="en-US" sz="2035" dirty="0"/>
              <a:t>인사연동기능</a:t>
            </a:r>
            <a:endParaRPr lang="ko-KR" altLang="en-US" dirty="0"/>
          </a:p>
        </p:txBody>
      </p:sp>
      <p:sp>
        <p:nvSpPr>
          <p:cNvPr id="88" name="AutoShape 64"/>
          <p:cNvSpPr>
            <a:spLocks noChangeArrowheads="1"/>
          </p:cNvSpPr>
          <p:nvPr/>
        </p:nvSpPr>
        <p:spPr bwMode="auto">
          <a:xfrm>
            <a:off x="465419" y="1036637"/>
            <a:ext cx="8329440" cy="742190"/>
          </a:xfrm>
          <a:prstGeom prst="roundRect">
            <a:avLst>
              <a:gd name="adj" fmla="val 484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71450" indent="-171450" eaLnBrk="0" hangingPunct="0">
              <a:lnSpc>
                <a:spcPct val="105000"/>
              </a:lnSpc>
              <a:buChar char="•"/>
              <a:defRPr kumimoji="1" sz="1600">
                <a:solidFill>
                  <a:schemeClr val="tx1"/>
                </a:solidFill>
                <a:latin typeface="Arial Black" pitchFamily="34" charset="0"/>
                <a:ea typeface="HY견고딕" pitchFamily="18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kumimoji="0" lang="ko-KR" altLang="en-US" sz="1018" dirty="0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문서보안에서 고객사의 인사정보를 동일하게 사용할 수 있도록 데이터를 연동하는 일련의 과정을 인사연동이라고 합니다</a:t>
            </a:r>
            <a:r>
              <a:rPr kumimoji="0" lang="en-US" altLang="ko-KR" sz="1018" dirty="0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. </a:t>
            </a:r>
            <a:r>
              <a:rPr kumimoji="0" lang="ko-KR" altLang="en-US" sz="1018" dirty="0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이때 연동되는 인사정보는 사용자 정보</a:t>
            </a:r>
            <a:r>
              <a:rPr kumimoji="0" lang="en-US" altLang="ko-KR" sz="1018" dirty="0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(</a:t>
            </a:r>
            <a:r>
              <a:rPr kumimoji="0" lang="ko-KR" altLang="en-US" sz="1018" dirty="0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사번</a:t>
            </a:r>
            <a:r>
              <a:rPr kumimoji="0" lang="en-US" altLang="ko-KR" sz="1018" dirty="0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, </a:t>
            </a:r>
            <a:r>
              <a:rPr kumimoji="0" lang="ko-KR" altLang="en-US" sz="1018" dirty="0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이름</a:t>
            </a:r>
            <a:r>
              <a:rPr kumimoji="0" lang="en-US" altLang="ko-KR" sz="1018" dirty="0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, </a:t>
            </a:r>
            <a:r>
              <a:rPr kumimoji="0" lang="ko-KR" altLang="en-US" sz="1018" dirty="0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소속부서</a:t>
            </a:r>
            <a:r>
              <a:rPr kumimoji="0" lang="en-US" altLang="ko-KR" sz="1018" dirty="0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, </a:t>
            </a:r>
            <a:r>
              <a:rPr kumimoji="0" lang="ko-KR" altLang="en-US" sz="1018" dirty="0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직위</a:t>
            </a:r>
            <a:r>
              <a:rPr kumimoji="0" lang="en-US" altLang="ko-KR" sz="1018" dirty="0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, </a:t>
            </a:r>
            <a:r>
              <a:rPr kumimoji="0" lang="ko-KR" altLang="en-US" sz="1018" dirty="0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비밀번호 등</a:t>
            </a:r>
            <a:r>
              <a:rPr kumimoji="0" lang="en-US" altLang="ko-KR" sz="1018" dirty="0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)</a:t>
            </a:r>
            <a:r>
              <a:rPr kumimoji="0" lang="ko-KR" altLang="en-US" sz="1018" dirty="0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과 그룹 정보</a:t>
            </a:r>
            <a:r>
              <a:rPr kumimoji="0" lang="en-US" altLang="ko-KR" sz="1018" dirty="0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(</a:t>
            </a:r>
            <a:r>
              <a:rPr kumimoji="0" lang="ko-KR" altLang="en-US" sz="1018" dirty="0" err="1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부서아이디</a:t>
            </a:r>
            <a:r>
              <a:rPr kumimoji="0" lang="en-US" altLang="ko-KR" sz="1018" dirty="0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, </a:t>
            </a:r>
            <a:r>
              <a:rPr kumimoji="0" lang="ko-KR" altLang="en-US" sz="1018" dirty="0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부서명</a:t>
            </a:r>
            <a:r>
              <a:rPr kumimoji="0" lang="en-US" altLang="ko-KR" sz="1018" dirty="0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, </a:t>
            </a:r>
            <a:r>
              <a:rPr kumimoji="0" lang="ko-KR" altLang="en-US" sz="1018" dirty="0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상위부서 등</a:t>
            </a:r>
            <a:r>
              <a:rPr kumimoji="0" lang="en-US" altLang="ko-KR" sz="1018" dirty="0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)</a:t>
            </a:r>
            <a:r>
              <a:rPr kumimoji="0" lang="ko-KR" altLang="en-US" sz="1018" dirty="0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과 직위 정보</a:t>
            </a:r>
            <a:r>
              <a:rPr kumimoji="0" lang="en-US" altLang="ko-KR" sz="1018" dirty="0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(</a:t>
            </a:r>
            <a:r>
              <a:rPr kumimoji="0" lang="ko-KR" altLang="en-US" sz="1018" dirty="0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직위</a:t>
            </a:r>
            <a:r>
              <a:rPr kumimoji="0" lang="en-US" altLang="ko-KR" sz="1018" dirty="0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, </a:t>
            </a:r>
            <a:r>
              <a:rPr kumimoji="0" lang="ko-KR" altLang="en-US" sz="1018" dirty="0" err="1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직위명</a:t>
            </a:r>
            <a:r>
              <a:rPr kumimoji="0" lang="ko-KR" altLang="en-US" sz="1018" dirty="0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 등</a:t>
            </a:r>
            <a:r>
              <a:rPr kumimoji="0" lang="en-US" altLang="ko-KR" sz="1018" dirty="0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)</a:t>
            </a:r>
            <a:r>
              <a:rPr kumimoji="0" lang="ko-KR" altLang="en-US" sz="1018" dirty="0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과 겸직 정보</a:t>
            </a:r>
            <a:r>
              <a:rPr kumimoji="0" lang="en-US" altLang="ko-KR" sz="1018" dirty="0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(</a:t>
            </a:r>
            <a:r>
              <a:rPr kumimoji="0" lang="ko-KR" altLang="en-US" sz="1018" dirty="0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사번</a:t>
            </a:r>
            <a:r>
              <a:rPr kumimoji="0" lang="en-US" altLang="ko-KR" sz="1018" dirty="0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, </a:t>
            </a:r>
            <a:r>
              <a:rPr kumimoji="0" lang="ko-KR" altLang="en-US" sz="1018" dirty="0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겸직 그룹</a:t>
            </a:r>
            <a:r>
              <a:rPr kumimoji="0" lang="en-US" altLang="ko-KR" sz="1018" dirty="0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, </a:t>
            </a:r>
            <a:r>
              <a:rPr kumimoji="0" lang="ko-KR" altLang="en-US" sz="1018" dirty="0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겸직 직위</a:t>
            </a:r>
            <a:r>
              <a:rPr kumimoji="0" lang="en-US" altLang="ko-KR" sz="1018" dirty="0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)</a:t>
            </a:r>
            <a:r>
              <a:rPr kumimoji="0" lang="ko-KR" altLang="en-US" sz="1018" dirty="0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가 있습니다</a:t>
            </a:r>
            <a:r>
              <a:rPr kumimoji="0" lang="en-US" altLang="ko-KR" sz="1018" dirty="0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. </a:t>
            </a:r>
            <a:endParaRPr kumimoji="0" lang="en-US" altLang="ko-KR" sz="1018" b="1" dirty="0">
              <a:solidFill>
                <a:srgbClr val="C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2" name="직선 화살표 연결선 14">
            <a:extLst>
              <a:ext uri="{FF2B5EF4-FFF2-40B4-BE49-F238E27FC236}">
                <a16:creationId xmlns:a16="http://schemas.microsoft.com/office/drawing/2014/main" id="{1FA639FD-ED6A-A3E2-6D57-9C0D64732EF5}"/>
              </a:ext>
            </a:extLst>
          </p:cNvPr>
          <p:cNvCxnSpPr>
            <a:cxnSpLocks/>
          </p:cNvCxnSpPr>
          <p:nvPr/>
        </p:nvCxnSpPr>
        <p:spPr>
          <a:xfrm>
            <a:off x="5238212" y="3042733"/>
            <a:ext cx="1893850" cy="0"/>
          </a:xfrm>
          <a:prstGeom prst="straightConnector1">
            <a:avLst/>
          </a:prstGeom>
          <a:ln w="25400">
            <a:solidFill>
              <a:schemeClr val="accent1">
                <a:lumMod val="50000"/>
              </a:schemeClr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모서리가 둥근 직사각형 26">
            <a:extLst>
              <a:ext uri="{FF2B5EF4-FFF2-40B4-BE49-F238E27FC236}">
                <a16:creationId xmlns:a16="http://schemas.microsoft.com/office/drawing/2014/main" id="{D28EEE01-3FB6-C846-CA7A-B9C498BC6DB1}"/>
              </a:ext>
            </a:extLst>
          </p:cNvPr>
          <p:cNvSpPr/>
          <p:nvPr/>
        </p:nvSpPr>
        <p:spPr>
          <a:xfrm>
            <a:off x="984920" y="2183424"/>
            <a:ext cx="1299081" cy="1639521"/>
          </a:xfrm>
          <a:prstGeom prst="roundRect">
            <a:avLst>
              <a:gd name="adj" fmla="val 863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" name="직선 화살표 연결선 14">
            <a:extLst>
              <a:ext uri="{FF2B5EF4-FFF2-40B4-BE49-F238E27FC236}">
                <a16:creationId xmlns:a16="http://schemas.microsoft.com/office/drawing/2014/main" id="{9C89E960-EE36-F563-4B7A-07383A6F7896}"/>
              </a:ext>
            </a:extLst>
          </p:cNvPr>
          <p:cNvCxnSpPr>
            <a:cxnSpLocks/>
          </p:cNvCxnSpPr>
          <p:nvPr/>
        </p:nvCxnSpPr>
        <p:spPr>
          <a:xfrm flipH="1">
            <a:off x="2131730" y="3039352"/>
            <a:ext cx="1794398" cy="0"/>
          </a:xfrm>
          <a:prstGeom prst="straightConnector1">
            <a:avLst/>
          </a:prstGeom>
          <a:ln w="254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6AFC156D-67B7-538A-3D77-8865BDB94880}"/>
              </a:ext>
            </a:extLst>
          </p:cNvPr>
          <p:cNvSpPr txBox="1"/>
          <p:nvPr/>
        </p:nvSpPr>
        <p:spPr>
          <a:xfrm>
            <a:off x="2275104" y="2730629"/>
            <a:ext cx="14510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200" b="1" dirty="0"/>
              <a:t>인사정보 가져오기</a:t>
            </a:r>
          </a:p>
        </p:txBody>
      </p:sp>
      <p:pic>
        <p:nvPicPr>
          <p:cNvPr id="6" name="Picture 105" descr="Picture43">
            <a:extLst>
              <a:ext uri="{FF2B5EF4-FFF2-40B4-BE49-F238E27FC236}">
                <a16:creationId xmlns:a16="http://schemas.microsoft.com/office/drawing/2014/main" id="{2ADD129A-5D2F-2410-BE23-18874C02E2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331" y="2305467"/>
            <a:ext cx="990403" cy="1251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모서리가 둥근 직사각형 26">
            <a:extLst>
              <a:ext uri="{FF2B5EF4-FFF2-40B4-BE49-F238E27FC236}">
                <a16:creationId xmlns:a16="http://schemas.microsoft.com/office/drawing/2014/main" id="{5AD6840B-4A33-EEB7-C235-9078F5D740A1}"/>
              </a:ext>
            </a:extLst>
          </p:cNvPr>
          <p:cNvSpPr/>
          <p:nvPr/>
        </p:nvSpPr>
        <p:spPr>
          <a:xfrm>
            <a:off x="3897312" y="2183424"/>
            <a:ext cx="1299081" cy="1597797"/>
          </a:xfrm>
          <a:prstGeom prst="roundRect">
            <a:avLst>
              <a:gd name="adj" fmla="val 863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Picture 105" descr="Picture43">
            <a:extLst>
              <a:ext uri="{FF2B5EF4-FFF2-40B4-BE49-F238E27FC236}">
                <a16:creationId xmlns:a16="http://schemas.microsoft.com/office/drawing/2014/main" id="{E3CCE467-3E50-EF04-9401-3FD87FA97C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723" y="2305467"/>
            <a:ext cx="990403" cy="121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모서리가 둥근 직사각형 26">
            <a:extLst>
              <a:ext uri="{FF2B5EF4-FFF2-40B4-BE49-F238E27FC236}">
                <a16:creationId xmlns:a16="http://schemas.microsoft.com/office/drawing/2014/main" id="{E7FCDCF0-784A-FC4B-368E-8007C10E32E2}"/>
              </a:ext>
            </a:extLst>
          </p:cNvPr>
          <p:cNvSpPr/>
          <p:nvPr/>
        </p:nvSpPr>
        <p:spPr>
          <a:xfrm>
            <a:off x="7131170" y="2183424"/>
            <a:ext cx="1299081" cy="1597797"/>
          </a:xfrm>
          <a:prstGeom prst="roundRect">
            <a:avLst>
              <a:gd name="adj" fmla="val 863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" name="Picture 105" descr="Picture43">
            <a:extLst>
              <a:ext uri="{FF2B5EF4-FFF2-40B4-BE49-F238E27FC236}">
                <a16:creationId xmlns:a16="http://schemas.microsoft.com/office/drawing/2014/main" id="{82A2ACDD-9AED-2F10-6466-61C007F0F3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581" y="2305467"/>
            <a:ext cx="990403" cy="121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9BA9404-7450-9B12-0EDF-F97D248D487F}"/>
              </a:ext>
            </a:extLst>
          </p:cNvPr>
          <p:cNvSpPr txBox="1"/>
          <p:nvPr/>
        </p:nvSpPr>
        <p:spPr>
          <a:xfrm>
            <a:off x="5824369" y="2730629"/>
            <a:ext cx="11432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200" b="1" dirty="0"/>
              <a:t>인사정보 입력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4E424E7-4738-227B-F687-D5CAB2AD3D67}"/>
              </a:ext>
            </a:extLst>
          </p:cNvPr>
          <p:cNvSpPr txBox="1"/>
          <p:nvPr/>
        </p:nvSpPr>
        <p:spPr>
          <a:xfrm>
            <a:off x="1157406" y="3779837"/>
            <a:ext cx="954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200" b="1" dirty="0"/>
              <a:t>인사시스템</a:t>
            </a:r>
          </a:p>
        </p:txBody>
      </p:sp>
      <p:sp>
        <p:nvSpPr>
          <p:cNvPr id="13" name="AutoShape 266">
            <a:extLst>
              <a:ext uri="{FF2B5EF4-FFF2-40B4-BE49-F238E27FC236}">
                <a16:creationId xmlns:a16="http://schemas.microsoft.com/office/drawing/2014/main" id="{D26EF70C-11EC-3708-5F6A-004444B714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670" y="1870149"/>
            <a:ext cx="1205579" cy="25638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rgbClr val="6699FF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 lIns="84095" tIns="43730" rIns="84095" bIns="43730">
            <a:spAutoFit/>
          </a:bodyPr>
          <a:lstStyle>
            <a:lvl1pPr defTabSz="957263" eaLnBrk="0" hangingPunct="0">
              <a:lnSpc>
                <a:spcPct val="105000"/>
              </a:lnSpc>
              <a:buChar char="•"/>
              <a:defRPr kumimoji="1" sz="1600">
                <a:solidFill>
                  <a:schemeClr val="tx1"/>
                </a:solidFill>
                <a:latin typeface="Arial Black" pitchFamily="34" charset="0"/>
                <a:ea typeface="HY견고딕" pitchFamily="18" charset="-127"/>
              </a:defRPr>
            </a:lvl1pPr>
            <a:lvl2pPr marL="742950" indent="-285750" defTabSz="957263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2pPr>
            <a:lvl3pPr marL="1143000" indent="-228600" defTabSz="957263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3pPr>
            <a:lvl4pPr marL="1600200" indent="-228600" defTabSz="957263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4pPr>
            <a:lvl5pPr marL="2057400" indent="-228600" defTabSz="957263" eaLnBrk="0" hangingPunct="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9pPr>
          </a:lstStyle>
          <a:p>
            <a:pPr algn="ctr" eaLnBrk="1" hangingPunct="1">
              <a:lnSpc>
                <a:spcPct val="100000"/>
              </a:lnSpc>
              <a:buFontTx/>
              <a:buNone/>
            </a:pPr>
            <a:r>
              <a:rPr kumimoji="0" lang="ko-KR" altLang="en-US" sz="916" b="1" dirty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방안 </a:t>
            </a:r>
            <a:r>
              <a:rPr kumimoji="0" lang="en-US" altLang="ko-KR" sz="916" b="1" dirty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1</a:t>
            </a:r>
          </a:p>
        </p:txBody>
      </p:sp>
      <p:sp>
        <p:nvSpPr>
          <p:cNvPr id="14" name="AutoShape 266">
            <a:extLst>
              <a:ext uri="{FF2B5EF4-FFF2-40B4-BE49-F238E27FC236}">
                <a16:creationId xmlns:a16="http://schemas.microsoft.com/office/drawing/2014/main" id="{DBF36228-BA64-891F-5001-A1CDEB784A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7920" y="1870149"/>
            <a:ext cx="1205579" cy="25638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rgbClr val="6699FF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 lIns="84095" tIns="43730" rIns="84095" bIns="43730">
            <a:spAutoFit/>
          </a:bodyPr>
          <a:lstStyle>
            <a:lvl1pPr defTabSz="957263" eaLnBrk="0" hangingPunct="0">
              <a:lnSpc>
                <a:spcPct val="105000"/>
              </a:lnSpc>
              <a:buChar char="•"/>
              <a:defRPr kumimoji="1" sz="1600">
                <a:solidFill>
                  <a:schemeClr val="tx1"/>
                </a:solidFill>
                <a:latin typeface="Arial Black" pitchFamily="34" charset="0"/>
                <a:ea typeface="HY견고딕" pitchFamily="18" charset="-127"/>
              </a:defRPr>
            </a:lvl1pPr>
            <a:lvl2pPr marL="742950" indent="-285750" defTabSz="957263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2pPr>
            <a:lvl3pPr marL="1143000" indent="-228600" defTabSz="957263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3pPr>
            <a:lvl4pPr marL="1600200" indent="-228600" defTabSz="957263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4pPr>
            <a:lvl5pPr marL="2057400" indent="-228600" defTabSz="957263" eaLnBrk="0" hangingPunct="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9pPr>
          </a:lstStyle>
          <a:p>
            <a:pPr algn="ctr" eaLnBrk="1" hangingPunct="1">
              <a:lnSpc>
                <a:spcPct val="100000"/>
              </a:lnSpc>
              <a:buFontTx/>
              <a:buNone/>
            </a:pPr>
            <a:r>
              <a:rPr kumimoji="0" lang="ko-KR" altLang="en-US" sz="916" b="1" dirty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방안 </a:t>
            </a:r>
            <a:r>
              <a:rPr kumimoji="0" lang="en-US" altLang="ko-KR" sz="916" b="1" dirty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6C5B972-DF57-521C-C766-B9AB23A7163D}"/>
              </a:ext>
            </a:extLst>
          </p:cNvPr>
          <p:cNvSpPr txBox="1"/>
          <p:nvPr/>
        </p:nvSpPr>
        <p:spPr>
          <a:xfrm>
            <a:off x="7303655" y="3779837"/>
            <a:ext cx="954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200" b="1" dirty="0"/>
              <a:t>인사시스템</a:t>
            </a:r>
          </a:p>
        </p:txBody>
      </p:sp>
      <p:cxnSp>
        <p:nvCxnSpPr>
          <p:cNvPr id="17" name="직선 화살표 연결선 14">
            <a:extLst>
              <a:ext uri="{FF2B5EF4-FFF2-40B4-BE49-F238E27FC236}">
                <a16:creationId xmlns:a16="http://schemas.microsoft.com/office/drawing/2014/main" id="{C6B81390-0CB2-B5C4-2EB6-A2432507947D}"/>
              </a:ext>
            </a:extLst>
          </p:cNvPr>
          <p:cNvCxnSpPr>
            <a:cxnSpLocks/>
          </p:cNvCxnSpPr>
          <p:nvPr/>
        </p:nvCxnSpPr>
        <p:spPr>
          <a:xfrm>
            <a:off x="2131730" y="3174024"/>
            <a:ext cx="1794398" cy="0"/>
          </a:xfrm>
          <a:prstGeom prst="straightConnector1">
            <a:avLst/>
          </a:prstGeom>
          <a:ln w="254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137D88CD-754D-BC83-AD4F-8C8125590D54}"/>
              </a:ext>
            </a:extLst>
          </p:cNvPr>
          <p:cNvSpPr txBox="1"/>
          <p:nvPr/>
        </p:nvSpPr>
        <p:spPr>
          <a:xfrm>
            <a:off x="3770838" y="3752405"/>
            <a:ext cx="15520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200" b="1" dirty="0"/>
              <a:t>DRM </a:t>
            </a:r>
            <a:r>
              <a:rPr lang="ko-KR" altLang="en-US" sz="1200" b="1" dirty="0"/>
              <a:t>시스템</a:t>
            </a:r>
            <a:endParaRPr lang="en-US" altLang="ko-KR" sz="1200" b="1" dirty="0"/>
          </a:p>
          <a:p>
            <a:pPr algn="ctr"/>
            <a:r>
              <a:rPr lang="en-US" altLang="ko-KR" sz="1200" b="1" dirty="0"/>
              <a:t>TFTDB </a:t>
            </a:r>
            <a:r>
              <a:rPr lang="ko-KR" altLang="en-US" sz="1200" b="1" dirty="0"/>
              <a:t>데이터베이스</a:t>
            </a:r>
          </a:p>
        </p:txBody>
      </p:sp>
      <p:sp>
        <p:nvSpPr>
          <p:cNvPr id="19" name="AutoShape 64">
            <a:extLst>
              <a:ext uri="{FF2B5EF4-FFF2-40B4-BE49-F238E27FC236}">
                <a16:creationId xmlns:a16="http://schemas.microsoft.com/office/drawing/2014/main" id="{29F1BFB8-0121-AFF1-E965-FF4B78256A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419" y="4223498"/>
            <a:ext cx="8329440" cy="533169"/>
          </a:xfrm>
          <a:prstGeom prst="roundRect">
            <a:avLst>
              <a:gd name="adj" fmla="val 484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71450" indent="-171450" eaLnBrk="0" hangingPunct="0">
              <a:lnSpc>
                <a:spcPct val="105000"/>
              </a:lnSpc>
              <a:buChar char="•"/>
              <a:defRPr kumimoji="1" sz="1600">
                <a:solidFill>
                  <a:schemeClr val="tx1"/>
                </a:solidFill>
                <a:latin typeface="Arial Black" pitchFamily="34" charset="0"/>
                <a:ea typeface="HY견고딕" pitchFamily="18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kumimoji="0" lang="ko-KR" altLang="en-US" sz="1018" dirty="0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방안 </a:t>
            </a:r>
            <a:r>
              <a:rPr kumimoji="0" lang="en-US" altLang="ko-KR" sz="1018" dirty="0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1 : DRM </a:t>
            </a:r>
            <a:r>
              <a:rPr kumimoji="0" lang="ko-KR" altLang="en-US" sz="1018" dirty="0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시스템에서 인사시스템에 접속하여 인사정보 데이터를 가져오는 방식</a:t>
            </a:r>
            <a:endParaRPr kumimoji="0" lang="en-US" altLang="ko-KR" sz="1018" dirty="0">
              <a:latin typeface="맑은 고딕" pitchFamily="50" charset="-127"/>
              <a:ea typeface="맑은 고딕" pitchFamily="50" charset="-127"/>
              <a:sym typeface="Wingdings" pitchFamily="2" charset="2"/>
            </a:endParaRP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kumimoji="0" lang="ko-KR" altLang="en-US" sz="1018" dirty="0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방안 </a:t>
            </a:r>
            <a:r>
              <a:rPr kumimoji="0" lang="en-US" altLang="ko-KR" sz="1018" dirty="0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2 : </a:t>
            </a:r>
            <a:r>
              <a:rPr kumimoji="0" lang="ko-KR" altLang="en-US" sz="1018" dirty="0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인사시스템에서 </a:t>
            </a:r>
            <a:r>
              <a:rPr kumimoji="0" lang="en-US" altLang="ko-KR" sz="1018" dirty="0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DRM </a:t>
            </a:r>
            <a:r>
              <a:rPr kumimoji="0" lang="ko-KR" altLang="en-US" sz="1018" dirty="0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시스템 인사 테이블에 인사 정보를 입력해 주는 방식</a:t>
            </a:r>
            <a:endParaRPr kumimoji="0" lang="en-US" altLang="ko-KR" sz="1018" dirty="0"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21" name="Group 44">
            <a:extLst>
              <a:ext uri="{FF2B5EF4-FFF2-40B4-BE49-F238E27FC236}">
                <a16:creationId xmlns:a16="http://schemas.microsoft.com/office/drawing/2014/main" id="{287E7EE6-671A-ED90-5F33-60735565C8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7950066"/>
              </p:ext>
            </p:extLst>
          </p:nvPr>
        </p:nvGraphicFramePr>
        <p:xfrm>
          <a:off x="550855" y="5213235"/>
          <a:ext cx="8244003" cy="1614602"/>
        </p:xfrm>
        <a:graphic>
          <a:graphicData uri="http://schemas.openxmlformats.org/drawingml/2006/table">
            <a:tbl>
              <a:tblPr/>
              <a:tblGrid>
                <a:gridCol w="26252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48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7139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439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정보 구분</a:t>
                      </a:r>
                    </a:p>
                  </a:txBody>
                  <a:tcPr marL="35996" marR="35996" marT="36003" marB="36003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-2002"/>
                          <a:ea typeface="-2002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-2002"/>
                          <a:ea typeface="-2002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-2002"/>
                          <a:ea typeface="-2002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-2002"/>
                          <a:ea typeface="-2002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-2002"/>
                          <a:ea typeface="-2002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-2002"/>
                          <a:ea typeface="-2002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-2002"/>
                          <a:ea typeface="-2002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-2002"/>
                          <a:ea typeface="-2002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-2002"/>
                          <a:ea typeface="-2002"/>
                        </a:defRPr>
                      </a:lvl9pPr>
                    </a:lstStyle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dirty="0">
                          <a:latin typeface="나눔고딕" panose="020B0600000101010101" charset="-127"/>
                          <a:ea typeface="나눔고딕" panose="020B0600000101010101" charset="-127"/>
                        </a:rPr>
                        <a:t>정보</a:t>
                      </a:r>
                    </a:p>
                  </a:txBody>
                  <a:tcPr marL="35996" marR="35996" marT="36003" marB="36003" anchor="ctr" anchorCtr="1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>
                          <a:latin typeface="나눔고딕" panose="020B0600000101010101" charset="-127"/>
                          <a:ea typeface="나눔고딕" panose="020B0600000101010101" charset="-127"/>
                        </a:rPr>
                        <a:t>비고</a:t>
                      </a:r>
                    </a:p>
                  </a:txBody>
                  <a:tcPr marL="35996" marR="35996" marT="36003" marB="36003" anchor="ctr" anchorCtr="1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8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DB </a:t>
                      </a: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종류</a:t>
                      </a: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35996" marR="35996" marT="36003" marB="36003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35996" marR="35996" marT="36003" marB="36003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marR="0" lvl="0" indent="-1080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altLang="ko-KR" sz="1000" dirty="0">
                          <a:latin typeface="맑은 고딕" pitchFamily="50" charset="-127"/>
                          <a:ea typeface="+mn-ea"/>
                          <a:sym typeface="Wingdings" pitchFamily="2" charset="2"/>
                        </a:rPr>
                        <a:t>MS-SQL</a:t>
                      </a:r>
                      <a:r>
                        <a:rPr kumimoji="0" lang="ko-KR" altLang="en-US" sz="1000" dirty="0">
                          <a:latin typeface="맑은 고딕" pitchFamily="50" charset="-127"/>
                          <a:ea typeface="+mn-ea"/>
                          <a:sym typeface="Wingdings" pitchFamily="2" charset="2"/>
                        </a:rPr>
                        <a:t> </a:t>
                      </a:r>
                      <a:r>
                        <a:rPr kumimoji="0" lang="en-US" altLang="ko-KR" sz="1000" dirty="0">
                          <a:latin typeface="맑은 고딕" pitchFamily="50" charset="-127"/>
                          <a:ea typeface="+mn-ea"/>
                          <a:sym typeface="Wingdings" pitchFamily="2" charset="2"/>
                        </a:rPr>
                        <a:t>,</a:t>
                      </a:r>
                      <a:r>
                        <a:rPr kumimoji="0" lang="ko-KR" altLang="en-US" sz="1000" dirty="0">
                          <a:latin typeface="맑은 고딕" pitchFamily="50" charset="-127"/>
                          <a:ea typeface="+mn-ea"/>
                          <a:sym typeface="Wingdings" pitchFamily="2" charset="2"/>
                        </a:rPr>
                        <a:t> </a:t>
                      </a:r>
                      <a:r>
                        <a:rPr kumimoji="0" lang="en-US" altLang="ko-KR" sz="1000" dirty="0">
                          <a:latin typeface="맑은 고딕" pitchFamily="50" charset="-127"/>
                          <a:ea typeface="+mn-ea"/>
                          <a:sym typeface="Wingdings" pitchFamily="2" charset="2"/>
                        </a:rPr>
                        <a:t>ORACLE,</a:t>
                      </a:r>
                      <a:r>
                        <a:rPr kumimoji="0" lang="ko-KR" altLang="en-US" sz="1000" dirty="0">
                          <a:latin typeface="맑은 고딕" pitchFamily="50" charset="-127"/>
                          <a:ea typeface="+mn-ea"/>
                          <a:sym typeface="Wingdings" pitchFamily="2" charset="2"/>
                        </a:rPr>
                        <a:t> </a:t>
                      </a:r>
                      <a:r>
                        <a:rPr kumimoji="0" lang="en-US" altLang="ko-KR" sz="1000" dirty="0">
                          <a:latin typeface="맑은 고딕" pitchFamily="50" charset="-127"/>
                          <a:ea typeface="+mn-ea"/>
                          <a:sym typeface="Wingdings" pitchFamily="2" charset="2"/>
                        </a:rPr>
                        <a:t>MySQL </a:t>
                      </a:r>
                      <a:r>
                        <a:rPr kumimoji="0" lang="ko-KR" altLang="en-US" sz="1000" dirty="0">
                          <a:latin typeface="맑은 고딕" pitchFamily="50" charset="-127"/>
                          <a:ea typeface="+mn-ea"/>
                          <a:sym typeface="Wingdings" pitchFamily="2" charset="2"/>
                        </a:rPr>
                        <a:t>등</a:t>
                      </a:r>
                      <a:endParaRPr kumimoji="0" lang="ko-KR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35996" marR="35996" marT="36003" marB="36003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12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dirty="0">
                          <a:latin typeface="맑은 고딕" pitchFamily="50" charset="-127"/>
                          <a:ea typeface="+mn-ea"/>
                          <a:sym typeface="Wingdings" pitchFamily="2" charset="2"/>
                        </a:rPr>
                        <a:t>DB </a:t>
                      </a:r>
                      <a:r>
                        <a:rPr kumimoji="0" lang="ko-KR" altLang="en-US" sz="1000" dirty="0">
                          <a:latin typeface="맑은 고딕" pitchFamily="50" charset="-127"/>
                          <a:ea typeface="+mn-ea"/>
                          <a:sym typeface="Wingdings" pitchFamily="2" charset="2"/>
                        </a:rPr>
                        <a:t>접속 정보</a:t>
                      </a: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35996" marR="35996" marT="36003" marB="36003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35996" marR="35996" marT="36003" marB="36003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marR="0" lvl="0" indent="-1080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altLang="ko-KR" sz="1000" dirty="0">
                          <a:latin typeface="맑은 고딕" pitchFamily="50" charset="-127"/>
                          <a:ea typeface="+mn-ea"/>
                          <a:sym typeface="Wingdings" pitchFamily="2" charset="2"/>
                        </a:rPr>
                        <a:t>IP / PORT</a:t>
                      </a:r>
                      <a:endParaRPr kumimoji="0" lang="ko-KR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35996" marR="35996" marT="36003" marB="36003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12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dirty="0">
                          <a:latin typeface="맑은 고딕" pitchFamily="50" charset="-127"/>
                          <a:ea typeface="+mn-ea"/>
                          <a:sym typeface="Wingdings" pitchFamily="2" charset="2"/>
                        </a:rPr>
                        <a:t>DB </a:t>
                      </a:r>
                      <a:r>
                        <a:rPr kumimoji="0" lang="ko-KR" altLang="en-US" sz="1000" dirty="0">
                          <a:latin typeface="맑은 고딕" pitchFamily="50" charset="-127"/>
                          <a:ea typeface="+mn-ea"/>
                          <a:sym typeface="Wingdings" pitchFamily="2" charset="2"/>
                        </a:rPr>
                        <a:t>접속 계정 </a:t>
                      </a: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35996" marR="35996" marT="36003" marB="36003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35996" marR="35996" marT="36003" marB="36003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marR="0" lvl="0" indent="-1080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altLang="ko-KR" sz="1000" dirty="0">
                          <a:latin typeface="맑은 고딕" pitchFamily="50" charset="-127"/>
                          <a:ea typeface="+mn-ea"/>
                          <a:sym typeface="Wingdings" pitchFamily="2" charset="2"/>
                        </a:rPr>
                        <a:t>ID / PW</a:t>
                      </a:r>
                      <a:endParaRPr kumimoji="0" lang="ko-KR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35996" marR="35996" marT="36003" marB="36003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2" name="제목 25">
            <a:extLst>
              <a:ext uri="{FF2B5EF4-FFF2-40B4-BE49-F238E27FC236}">
                <a16:creationId xmlns:a16="http://schemas.microsoft.com/office/drawing/2014/main" id="{E6EDA9FF-0C6A-B4DD-7ED4-3CAA31B11F16}"/>
              </a:ext>
            </a:extLst>
          </p:cNvPr>
          <p:cNvSpPr txBox="1">
            <a:spLocks/>
          </p:cNvSpPr>
          <p:nvPr/>
        </p:nvSpPr>
        <p:spPr bwMode="auto">
          <a:xfrm>
            <a:off x="249324" y="4846637"/>
            <a:ext cx="9590594" cy="2896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174468" indent="-174468" algn="l" defTabSz="1006475" rtl="0" eaLnBrk="0" fontAlgn="base" latinLnBrk="1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Font typeface="맑은 고딕" panose="020B0503020000020004" pitchFamily="50" charset="-127"/>
              <a:buChar char="┃"/>
              <a:defRPr sz="1425" b="1" kern="1200">
                <a:solidFill>
                  <a:schemeClr val="tx1"/>
                </a:solidFill>
                <a:latin typeface="Arial" panose="020B0604020202020204" pitchFamily="34" charset="0"/>
                <a:ea typeface="나눔고딕" panose="020D0604000000000000" pitchFamily="50" charset="-127"/>
                <a:cs typeface="나눔고딕"/>
              </a:defRPr>
            </a:lvl1pPr>
            <a:lvl2pPr algn="l" defTabSz="1006475" rtl="0" eaLnBrk="0" fontAlgn="base" latinLnBrk="1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 Light" pitchFamily="34" charset="0"/>
                <a:ea typeface="나눔고딕"/>
                <a:cs typeface="나눔고딕"/>
              </a:defRPr>
            </a:lvl2pPr>
            <a:lvl3pPr algn="l" defTabSz="1006475" rtl="0" eaLnBrk="0" fontAlgn="base" latinLnBrk="1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 Light" pitchFamily="34" charset="0"/>
                <a:ea typeface="나눔고딕"/>
                <a:cs typeface="나눔고딕"/>
              </a:defRPr>
            </a:lvl3pPr>
            <a:lvl4pPr algn="l" defTabSz="1006475" rtl="0" eaLnBrk="0" fontAlgn="base" latinLnBrk="1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 Light" pitchFamily="34" charset="0"/>
                <a:ea typeface="나눔고딕"/>
                <a:cs typeface="나눔고딕"/>
              </a:defRPr>
            </a:lvl4pPr>
            <a:lvl5pPr algn="l" defTabSz="1006475" rtl="0" eaLnBrk="0" fontAlgn="base" latinLnBrk="1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 Light" pitchFamily="34" charset="0"/>
                <a:ea typeface="나눔고딕"/>
                <a:cs typeface="나눔고딕"/>
              </a:defRPr>
            </a:lvl5pPr>
            <a:lvl6pPr marL="457200" algn="l" defTabSz="1006475" rtl="0" fontAlgn="base" latin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 Light" pitchFamily="34" charset="0"/>
                <a:ea typeface="나눔고딕"/>
                <a:cs typeface="나눔고딕"/>
              </a:defRPr>
            </a:lvl6pPr>
            <a:lvl7pPr marL="914400" algn="l" defTabSz="1006475" rtl="0" fontAlgn="base" latin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 Light" pitchFamily="34" charset="0"/>
                <a:ea typeface="나눔고딕"/>
                <a:cs typeface="나눔고딕"/>
              </a:defRPr>
            </a:lvl7pPr>
            <a:lvl8pPr marL="1371600" algn="l" defTabSz="1006475" rtl="0" fontAlgn="base" latin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 Light" pitchFamily="34" charset="0"/>
                <a:ea typeface="나눔고딕"/>
                <a:cs typeface="나눔고딕"/>
              </a:defRPr>
            </a:lvl8pPr>
            <a:lvl9pPr marL="1828800" algn="l" defTabSz="1006475" rtl="0" fontAlgn="base" latin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 Light" pitchFamily="34" charset="0"/>
                <a:ea typeface="나눔고딕"/>
                <a:cs typeface="나눔고딕"/>
              </a:defRPr>
            </a:lvl9pPr>
          </a:lstStyle>
          <a:p>
            <a:r>
              <a:rPr lang="en-US" altLang="ko-KR" dirty="0"/>
              <a:t>3.2 </a:t>
            </a:r>
            <a:r>
              <a:rPr lang="ko-KR" altLang="en-US" dirty="0"/>
              <a:t>인사연동</a:t>
            </a:r>
            <a:r>
              <a:rPr lang="en-US" altLang="ko-KR" dirty="0"/>
              <a:t>(</a:t>
            </a:r>
            <a:r>
              <a:rPr lang="ko-KR" altLang="en-US" dirty="0"/>
              <a:t>방안</a:t>
            </a:r>
            <a:r>
              <a:rPr lang="en-US" altLang="ko-KR" dirty="0"/>
              <a:t>1 </a:t>
            </a:r>
            <a:r>
              <a:rPr lang="ko-KR" altLang="en-US" dirty="0"/>
              <a:t>선택 시</a:t>
            </a:r>
            <a:r>
              <a:rPr lang="en-US" altLang="ko-KR" dirty="0"/>
              <a:t>) </a:t>
            </a:r>
            <a:r>
              <a:rPr lang="ko-KR" altLang="en-US" dirty="0"/>
              <a:t>필요 정보</a:t>
            </a:r>
          </a:p>
        </p:txBody>
      </p:sp>
      <p:sp>
        <p:nvSpPr>
          <p:cNvPr id="23" name="AutoShape 64">
            <a:extLst>
              <a:ext uri="{FF2B5EF4-FFF2-40B4-BE49-F238E27FC236}">
                <a16:creationId xmlns:a16="http://schemas.microsoft.com/office/drawing/2014/main" id="{A17EE0A5-B0AD-93B5-F677-16810470FC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419" y="6808482"/>
            <a:ext cx="8329440" cy="284111"/>
          </a:xfrm>
          <a:prstGeom prst="roundRect">
            <a:avLst>
              <a:gd name="adj" fmla="val 484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71450" indent="-171450" eaLnBrk="0" hangingPunct="0">
              <a:lnSpc>
                <a:spcPct val="105000"/>
              </a:lnSpc>
              <a:buChar char="•"/>
              <a:defRPr kumimoji="1" sz="1600">
                <a:solidFill>
                  <a:schemeClr val="tx1"/>
                </a:solidFill>
                <a:latin typeface="Arial Black" pitchFamily="34" charset="0"/>
                <a:ea typeface="HY견고딕" pitchFamily="18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9pPr>
          </a:lstStyle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en-US" altLang="ko-KR" sz="1018" dirty="0">
                <a:latin typeface="맑은 고딕" pitchFamily="50" charset="-127"/>
                <a:ea typeface="맑은 고딕" pitchFamily="50" charset="-127"/>
              </a:rPr>
              <a:t>※ </a:t>
            </a:r>
            <a:r>
              <a:rPr kumimoji="0" lang="ko-KR" altLang="en-US" sz="1018" dirty="0">
                <a:latin typeface="맑은 고딕" pitchFamily="50" charset="-127"/>
                <a:ea typeface="맑은 고딕" pitchFamily="50" charset="-127"/>
              </a:rPr>
              <a:t>이기종 </a:t>
            </a:r>
            <a:r>
              <a:rPr kumimoji="0" lang="en-US" altLang="ko-KR" sz="1018" dirty="0">
                <a:latin typeface="맑은 고딕" pitchFamily="50" charset="-127"/>
                <a:ea typeface="맑은 고딕" pitchFamily="50" charset="-127"/>
              </a:rPr>
              <a:t>DB </a:t>
            </a:r>
            <a:r>
              <a:rPr kumimoji="0" lang="ko-KR" altLang="en-US" sz="1018" dirty="0">
                <a:latin typeface="맑은 고딕" pitchFamily="50" charset="-127"/>
                <a:ea typeface="맑은 고딕" pitchFamily="50" charset="-127"/>
              </a:rPr>
              <a:t>간 연결을 위해서는 </a:t>
            </a:r>
            <a:r>
              <a:rPr kumimoji="0" lang="en-US" altLang="ko-KR" sz="1018" dirty="0">
                <a:latin typeface="맑은 고딕" pitchFamily="50" charset="-127"/>
                <a:ea typeface="맑은 고딕" pitchFamily="50" charset="-127"/>
              </a:rPr>
              <a:t>DB</a:t>
            </a:r>
            <a:r>
              <a:rPr kumimoji="0" lang="ko-KR" altLang="en-US" sz="1018" dirty="0">
                <a:latin typeface="맑은 고딕" pitchFamily="50" charset="-127"/>
                <a:ea typeface="맑은 고딕" pitchFamily="50" charset="-127"/>
              </a:rPr>
              <a:t>종류에 따라 연결 </a:t>
            </a:r>
            <a:r>
              <a:rPr kumimoji="0" lang="en-US" altLang="ko-KR" sz="1018" dirty="0">
                <a:latin typeface="맑은 고딕" pitchFamily="50" charset="-127"/>
                <a:ea typeface="맑은 고딕" pitchFamily="50" charset="-127"/>
              </a:rPr>
              <a:t>CLIENT</a:t>
            </a:r>
            <a:r>
              <a:rPr kumimoji="0" lang="ko-KR" altLang="en-US" sz="1018" dirty="0">
                <a:latin typeface="맑은 고딕" pitchFamily="50" charset="-127"/>
                <a:ea typeface="맑은 고딕" pitchFamily="50" charset="-127"/>
              </a:rPr>
              <a:t>도 제공 필요 합니다</a:t>
            </a:r>
            <a:r>
              <a:rPr kumimoji="0" lang="en-US" altLang="ko-KR" sz="1018" dirty="0">
                <a:latin typeface="맑은 고딕" pitchFamily="50" charset="-127"/>
                <a:ea typeface="맑은 고딕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355778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제목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2.3 </a:t>
            </a:r>
            <a:r>
              <a:rPr lang="ko-KR" altLang="en-US" dirty="0"/>
              <a:t>인사연동 </a:t>
            </a:r>
            <a:r>
              <a:rPr lang="en-US" altLang="ko-KR" dirty="0"/>
              <a:t>TFTDB </a:t>
            </a:r>
            <a:r>
              <a:rPr lang="ko-KR" altLang="en-US" dirty="0"/>
              <a:t>테이블 정보</a:t>
            </a:r>
          </a:p>
        </p:txBody>
      </p:sp>
      <p:sp>
        <p:nvSpPr>
          <p:cNvPr id="28" name="텍스트 개체 틀 27"/>
          <p:cNvSpPr>
            <a:spLocks noGrp="1"/>
          </p:cNvSpPr>
          <p:nvPr>
            <p:ph type="body" sz="quarter" idx="17"/>
          </p:nvPr>
        </p:nvSpPr>
        <p:spPr>
          <a:xfrm>
            <a:off x="248784" y="467082"/>
            <a:ext cx="9591134" cy="286841"/>
          </a:xfrm>
        </p:spPr>
        <p:txBody>
          <a:bodyPr/>
          <a:lstStyle/>
          <a:p>
            <a:r>
              <a:rPr lang="en-US" altLang="ko-KR" sz="2035"/>
              <a:t>2. </a:t>
            </a:r>
            <a:r>
              <a:rPr lang="ko-KR" altLang="en-US" sz="2035" dirty="0"/>
              <a:t>인사연동기능</a:t>
            </a:r>
            <a:endParaRPr lang="ko-KR" alt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4C6669B-6600-FFEC-37F7-68A61076C85C}"/>
              </a:ext>
            </a:extLst>
          </p:cNvPr>
          <p:cNvSpPr txBox="1"/>
          <p:nvPr/>
        </p:nvSpPr>
        <p:spPr>
          <a:xfrm>
            <a:off x="327513" y="1112837"/>
            <a:ext cx="95895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</a:lstStyle>
          <a:p>
            <a:r>
              <a:rPr lang="en-US" altLang="ko-KR" sz="1100" dirty="0">
                <a:latin typeface="+mj-ea"/>
                <a:ea typeface="+mj-ea"/>
              </a:rPr>
              <a:t>1. TEMPDUTY_INFO : </a:t>
            </a:r>
            <a:r>
              <a:rPr lang="ko-KR" altLang="en-US" sz="1100" dirty="0">
                <a:latin typeface="+mj-ea"/>
                <a:ea typeface="+mj-ea"/>
              </a:rPr>
              <a:t>직위 정보를 저장하는 테이블</a:t>
            </a:r>
            <a:endParaRPr lang="en-US" altLang="ko-KR" sz="1100" dirty="0">
              <a:latin typeface="+mj-ea"/>
              <a:ea typeface="+mj-ea"/>
            </a:endParaRPr>
          </a:p>
        </p:txBody>
      </p:sp>
      <p:graphicFrame>
        <p:nvGraphicFramePr>
          <p:cNvPr id="29" name="표 28">
            <a:extLst>
              <a:ext uri="{FF2B5EF4-FFF2-40B4-BE49-F238E27FC236}">
                <a16:creationId xmlns:a16="http://schemas.microsoft.com/office/drawing/2014/main" id="{963D5789-33D8-8538-D198-F8AA3E3118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5167670"/>
              </p:ext>
            </p:extLst>
          </p:nvPr>
        </p:nvGraphicFramePr>
        <p:xfrm>
          <a:off x="468312" y="1332293"/>
          <a:ext cx="8991600" cy="990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98600">
                  <a:extLst>
                    <a:ext uri="{9D8B030D-6E8A-4147-A177-3AD203B41FA5}">
                      <a16:colId xmlns:a16="http://schemas.microsoft.com/office/drawing/2014/main" val="3567812543"/>
                    </a:ext>
                  </a:extLst>
                </a:gridCol>
                <a:gridCol w="1498600">
                  <a:extLst>
                    <a:ext uri="{9D8B030D-6E8A-4147-A177-3AD203B41FA5}">
                      <a16:colId xmlns:a16="http://schemas.microsoft.com/office/drawing/2014/main" val="1073390723"/>
                    </a:ext>
                  </a:extLst>
                </a:gridCol>
                <a:gridCol w="1498600">
                  <a:extLst>
                    <a:ext uri="{9D8B030D-6E8A-4147-A177-3AD203B41FA5}">
                      <a16:colId xmlns:a16="http://schemas.microsoft.com/office/drawing/2014/main" val="3058081454"/>
                    </a:ext>
                  </a:extLst>
                </a:gridCol>
                <a:gridCol w="1498600">
                  <a:extLst>
                    <a:ext uri="{9D8B030D-6E8A-4147-A177-3AD203B41FA5}">
                      <a16:colId xmlns:a16="http://schemas.microsoft.com/office/drawing/2014/main" val="3235505551"/>
                    </a:ext>
                  </a:extLst>
                </a:gridCol>
                <a:gridCol w="1498600">
                  <a:extLst>
                    <a:ext uri="{9D8B030D-6E8A-4147-A177-3AD203B41FA5}">
                      <a16:colId xmlns:a16="http://schemas.microsoft.com/office/drawing/2014/main" val="1925778929"/>
                    </a:ext>
                  </a:extLst>
                </a:gridCol>
                <a:gridCol w="1498600">
                  <a:extLst>
                    <a:ext uri="{9D8B030D-6E8A-4147-A177-3AD203B41FA5}">
                      <a16:colId xmlns:a16="http://schemas.microsoft.com/office/drawing/2014/main" val="3110463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ko-KR" sz="1000">
                          <a:effectLst/>
                        </a:rPr>
                        <a:t>테이블명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굴림" panose="020B0600000101010101" pitchFamily="50" charset="-127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r>
                        <a:rPr lang="ko-KR" sz="1000">
                          <a:effectLst/>
                        </a:rPr>
                        <a:t>컬럼명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굴림" panose="020B0600000101010101" pitchFamily="50" charset="-127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r>
                        <a:rPr lang="ko-KR" sz="1000">
                          <a:effectLst/>
                        </a:rPr>
                        <a:t>데이터 타입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굴림" panose="020B0600000101010101" pitchFamily="50" charset="-127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r>
                        <a:rPr lang="ko-KR" sz="1000">
                          <a:effectLst/>
                        </a:rPr>
                        <a:t>데이터 사이즈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굴림" panose="020B0600000101010101" pitchFamily="50" charset="-127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r>
                        <a:rPr lang="ko-KR" sz="1000" dirty="0">
                          <a:effectLst/>
                        </a:rPr>
                        <a:t>설명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굴림" panose="020B0600000101010101" pitchFamily="50" charset="-127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r>
                        <a:rPr lang="ko-KR" altLang="en-US" sz="1000" dirty="0"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굴림" panose="020B0600000101010101" pitchFamily="50" charset="-127"/>
                        </a:rPr>
                        <a:t>필요 여부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굴림" panose="020B0600000101010101" pitchFamily="50" charset="-127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342248367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000" dirty="0">
                          <a:effectLst/>
                        </a:rPr>
                        <a:t>TEMPDUTY_INFO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굴림" panose="020B0600000101010101" pitchFamily="50" charset="-127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ffectLst/>
                        </a:rPr>
                        <a:t>DUTY_ID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굴림" panose="020B0600000101010101" pitchFamily="50" charset="-127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ffectLst/>
                        </a:rPr>
                        <a:t>NVARCHAR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굴림" panose="020B0600000101010101" pitchFamily="50" charset="-127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ffectLst/>
                        </a:rPr>
                        <a:t>20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굴림" panose="020B0600000101010101" pitchFamily="50" charset="-127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r>
                        <a:rPr lang="ko-KR" sz="1000" dirty="0">
                          <a:effectLst/>
                        </a:rPr>
                        <a:t>직위 아이디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굴림" panose="020B0600000101010101" pitchFamily="50" charset="-127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r>
                        <a:rPr lang="en-US" altLang="ko-KR" sz="1000" dirty="0"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굴림" panose="020B0600000101010101" pitchFamily="50" charset="-127"/>
                        </a:rPr>
                        <a:t>Y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굴림" panose="020B0600000101010101" pitchFamily="50" charset="-127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02420936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000">
                          <a:effectLst/>
                        </a:rPr>
                        <a:t>TEMPDUTY_INFO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굴림" panose="020B0600000101010101" pitchFamily="50" charset="-127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ffectLst/>
                        </a:rPr>
                        <a:t>DUTY_NAME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굴림" panose="020B0600000101010101" pitchFamily="50" charset="-127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ffectLst/>
                        </a:rPr>
                        <a:t>NVARCHAR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굴림" panose="020B0600000101010101" pitchFamily="50" charset="-127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ffectLst/>
                        </a:rPr>
                        <a:t>50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굴림" panose="020B0600000101010101" pitchFamily="50" charset="-127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r>
                        <a:rPr lang="ko-KR" sz="1000" dirty="0" err="1">
                          <a:effectLst/>
                        </a:rPr>
                        <a:t>직위명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굴림" panose="020B0600000101010101" pitchFamily="50" charset="-127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r>
                        <a:rPr lang="en-US" altLang="ko-KR" sz="1000" dirty="0"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굴림" panose="020B0600000101010101" pitchFamily="50" charset="-127"/>
                        </a:rPr>
                        <a:t>Y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굴림" panose="020B0600000101010101" pitchFamily="50" charset="-127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358545278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000">
                          <a:effectLst/>
                        </a:rPr>
                        <a:t>TEMPDUTY_INFO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굴림" panose="020B0600000101010101" pitchFamily="50" charset="-127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ffectLst/>
                        </a:rPr>
                        <a:t>DUTY_ORDER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굴림" panose="020B0600000101010101" pitchFamily="50" charset="-127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ffectLst/>
                        </a:rPr>
                        <a:t>NVARCHAR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굴림" panose="020B0600000101010101" pitchFamily="50" charset="-127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ffectLst/>
                        </a:rPr>
                        <a:t>20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굴림" panose="020B0600000101010101" pitchFamily="50" charset="-127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r>
                        <a:rPr lang="ko-KR" sz="1000" dirty="0">
                          <a:effectLst/>
                        </a:rPr>
                        <a:t>직위 </a:t>
                      </a:r>
                      <a:r>
                        <a:rPr lang="ko-KR" sz="1000" dirty="0" err="1">
                          <a:effectLst/>
                        </a:rPr>
                        <a:t>정렬값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굴림" panose="020B0600000101010101" pitchFamily="50" charset="-127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r>
                        <a:rPr lang="en-US" altLang="ko-KR" sz="1000" dirty="0"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굴림" panose="020B0600000101010101" pitchFamily="50" charset="-127"/>
                        </a:rPr>
                        <a:t>N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굴림" panose="020B0600000101010101" pitchFamily="50" charset="-127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225345494"/>
                  </a:ext>
                </a:extLst>
              </a:tr>
            </a:tbl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EEF4F0E1-7DD1-B109-B46A-EA957F90E1C1}"/>
              </a:ext>
            </a:extLst>
          </p:cNvPr>
          <p:cNvSpPr txBox="1"/>
          <p:nvPr/>
        </p:nvSpPr>
        <p:spPr>
          <a:xfrm>
            <a:off x="327513" y="2286317"/>
            <a:ext cx="95895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</a:lstStyle>
          <a:p>
            <a:r>
              <a:rPr lang="en-US" altLang="ko-KR" sz="1100" dirty="0">
                <a:latin typeface="+mj-ea"/>
                <a:ea typeface="+mj-ea"/>
              </a:rPr>
              <a:t>2. TEMPGROUP_INFO : </a:t>
            </a:r>
            <a:r>
              <a:rPr lang="ko-KR" altLang="en-US" sz="1100" dirty="0">
                <a:latin typeface="+mj-ea"/>
                <a:ea typeface="+mj-ea"/>
              </a:rPr>
              <a:t>그룹 정보를 저장하는 테이블</a:t>
            </a:r>
            <a:endParaRPr lang="en-US" altLang="ko-KR" sz="1100" dirty="0">
              <a:latin typeface="+mj-ea"/>
              <a:ea typeface="+mj-ea"/>
            </a:endParaRPr>
          </a:p>
        </p:txBody>
      </p:sp>
      <p:graphicFrame>
        <p:nvGraphicFramePr>
          <p:cNvPr id="31" name="표 30">
            <a:extLst>
              <a:ext uri="{FF2B5EF4-FFF2-40B4-BE49-F238E27FC236}">
                <a16:creationId xmlns:a16="http://schemas.microsoft.com/office/drawing/2014/main" id="{CBED4434-96C5-4635-EC37-AA5F043217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7536129"/>
              </p:ext>
            </p:extLst>
          </p:nvPr>
        </p:nvGraphicFramePr>
        <p:xfrm>
          <a:off x="468312" y="2511798"/>
          <a:ext cx="8991600" cy="12382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98600">
                  <a:extLst>
                    <a:ext uri="{9D8B030D-6E8A-4147-A177-3AD203B41FA5}">
                      <a16:colId xmlns:a16="http://schemas.microsoft.com/office/drawing/2014/main" val="3802957423"/>
                    </a:ext>
                  </a:extLst>
                </a:gridCol>
                <a:gridCol w="1498600">
                  <a:extLst>
                    <a:ext uri="{9D8B030D-6E8A-4147-A177-3AD203B41FA5}">
                      <a16:colId xmlns:a16="http://schemas.microsoft.com/office/drawing/2014/main" val="2083216206"/>
                    </a:ext>
                  </a:extLst>
                </a:gridCol>
                <a:gridCol w="1498600">
                  <a:extLst>
                    <a:ext uri="{9D8B030D-6E8A-4147-A177-3AD203B41FA5}">
                      <a16:colId xmlns:a16="http://schemas.microsoft.com/office/drawing/2014/main" val="3813697782"/>
                    </a:ext>
                  </a:extLst>
                </a:gridCol>
                <a:gridCol w="1498600">
                  <a:extLst>
                    <a:ext uri="{9D8B030D-6E8A-4147-A177-3AD203B41FA5}">
                      <a16:colId xmlns:a16="http://schemas.microsoft.com/office/drawing/2014/main" val="3644582218"/>
                    </a:ext>
                  </a:extLst>
                </a:gridCol>
                <a:gridCol w="1498600">
                  <a:extLst>
                    <a:ext uri="{9D8B030D-6E8A-4147-A177-3AD203B41FA5}">
                      <a16:colId xmlns:a16="http://schemas.microsoft.com/office/drawing/2014/main" val="2882871462"/>
                    </a:ext>
                  </a:extLst>
                </a:gridCol>
                <a:gridCol w="1498600">
                  <a:extLst>
                    <a:ext uri="{9D8B030D-6E8A-4147-A177-3AD203B41FA5}">
                      <a16:colId xmlns:a16="http://schemas.microsoft.com/office/drawing/2014/main" val="296027591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ko-KR" sz="1000">
                          <a:effectLst/>
                        </a:rPr>
                        <a:t>테이블명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굴림" panose="020B0600000101010101" pitchFamily="50" charset="-127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r>
                        <a:rPr lang="ko-KR" sz="1000">
                          <a:effectLst/>
                        </a:rPr>
                        <a:t>컬럼명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굴림" panose="020B0600000101010101" pitchFamily="50" charset="-127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r>
                        <a:rPr lang="ko-KR" sz="1000">
                          <a:effectLst/>
                        </a:rPr>
                        <a:t>데이터 타입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굴림" panose="020B0600000101010101" pitchFamily="50" charset="-127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r>
                        <a:rPr lang="ko-KR" sz="1000">
                          <a:effectLst/>
                        </a:rPr>
                        <a:t>데이터 사이즈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굴림" panose="020B0600000101010101" pitchFamily="50" charset="-127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r>
                        <a:rPr lang="ko-KR" sz="1000" dirty="0">
                          <a:effectLst/>
                        </a:rPr>
                        <a:t>설명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굴림" panose="020B0600000101010101" pitchFamily="50" charset="-127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dirty="0"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굴림" panose="020B0600000101010101" pitchFamily="50" charset="-127"/>
                        </a:rPr>
                        <a:t>필요 여부</a:t>
                      </a:r>
                      <a:endParaRPr lang="ko-KR" altLang="ko-KR" sz="1000" dirty="0"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굴림" panose="020B0600000101010101" pitchFamily="50" charset="-127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287813656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000" dirty="0">
                          <a:effectLst/>
                        </a:rPr>
                        <a:t>TEMPGROUP_INFO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굴림" panose="020B0600000101010101" pitchFamily="50" charset="-127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ffectLst/>
                        </a:rPr>
                        <a:t>GROUP_ID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굴림" panose="020B0600000101010101" pitchFamily="50" charset="-127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ffectLst/>
                        </a:rPr>
                        <a:t>NVARCHAR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굴림" panose="020B0600000101010101" pitchFamily="50" charset="-127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ffectLst/>
                        </a:rPr>
                        <a:t>128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굴림" panose="020B0600000101010101" pitchFamily="50" charset="-127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r>
                        <a:rPr lang="ko-KR" sz="1000">
                          <a:effectLst/>
                        </a:rPr>
                        <a:t>그룹 아이디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굴림" panose="020B0600000101010101" pitchFamily="50" charset="-127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굴림" panose="020B0600000101010101" pitchFamily="50" charset="-127"/>
                        </a:rPr>
                        <a:t>Y</a:t>
                      </a:r>
                      <a:endParaRPr lang="ko-KR" altLang="ko-KR" sz="1000" dirty="0"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굴림" panose="020B0600000101010101" pitchFamily="50" charset="-127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06449808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000" dirty="0">
                          <a:effectLst/>
                        </a:rPr>
                        <a:t>TEMPGROUP_INFO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굴림" panose="020B0600000101010101" pitchFamily="50" charset="-127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ffectLst/>
                        </a:rPr>
                        <a:t>GROUP_NAME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굴림" panose="020B0600000101010101" pitchFamily="50" charset="-127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ffectLst/>
                        </a:rPr>
                        <a:t>NVARCHAR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굴림" panose="020B0600000101010101" pitchFamily="50" charset="-127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ffectLst/>
                        </a:rPr>
                        <a:t>50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굴림" panose="020B0600000101010101" pitchFamily="50" charset="-127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r>
                        <a:rPr lang="ko-KR" sz="1000">
                          <a:effectLst/>
                        </a:rPr>
                        <a:t>그룹명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굴림" panose="020B0600000101010101" pitchFamily="50" charset="-127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r>
                        <a:rPr lang="en-US" altLang="ko-KR" sz="1000" dirty="0"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굴림" panose="020B0600000101010101" pitchFamily="50" charset="-127"/>
                        </a:rPr>
                        <a:t>Y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굴림" panose="020B0600000101010101" pitchFamily="50" charset="-127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85710997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000">
                          <a:effectLst/>
                        </a:rPr>
                        <a:t>TEMPGROUP_INFO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굴림" panose="020B0600000101010101" pitchFamily="50" charset="-127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ffectLst/>
                        </a:rPr>
                        <a:t>PARENTGROUP_ID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굴림" panose="020B0600000101010101" pitchFamily="50" charset="-127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ffectLst/>
                        </a:rPr>
                        <a:t>NVARCHAR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굴림" panose="020B0600000101010101" pitchFamily="50" charset="-127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ffectLst/>
                        </a:rPr>
                        <a:t>128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굴림" panose="020B0600000101010101" pitchFamily="50" charset="-127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r>
                        <a:rPr lang="ko-KR" sz="1000">
                          <a:effectLst/>
                        </a:rPr>
                        <a:t>상위 그룹 아이디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굴림" panose="020B0600000101010101" pitchFamily="50" charset="-127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r>
                        <a:rPr lang="en-US" altLang="ko-KR" sz="1000" dirty="0"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굴림" panose="020B0600000101010101" pitchFamily="50" charset="-127"/>
                        </a:rPr>
                        <a:t>Y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굴림" panose="020B0600000101010101" pitchFamily="50" charset="-127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23558067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000">
                          <a:effectLst/>
                        </a:rPr>
                        <a:t>TEMPGROUP_INFO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굴림" panose="020B0600000101010101" pitchFamily="50" charset="-127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ffectLst/>
                        </a:rPr>
                        <a:t>GROUP_ORDER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굴림" panose="020B0600000101010101" pitchFamily="50" charset="-127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ffectLst/>
                        </a:rPr>
                        <a:t>NVARCHAR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굴림" panose="020B0600000101010101" pitchFamily="50" charset="-127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ffectLst/>
                        </a:rPr>
                        <a:t>20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굴림" panose="020B0600000101010101" pitchFamily="50" charset="-127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r>
                        <a:rPr lang="ko-KR" sz="1000" dirty="0">
                          <a:effectLst/>
                        </a:rPr>
                        <a:t>그룹 </a:t>
                      </a:r>
                      <a:r>
                        <a:rPr lang="ko-KR" sz="1000" dirty="0" err="1">
                          <a:effectLst/>
                        </a:rPr>
                        <a:t>정렬값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굴림" panose="020B0600000101010101" pitchFamily="50" charset="-127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r>
                        <a:rPr lang="en-US" altLang="ko-KR" sz="1000" dirty="0"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굴림" panose="020B0600000101010101" pitchFamily="50" charset="-127"/>
                        </a:rPr>
                        <a:t>N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굴림" panose="020B0600000101010101" pitchFamily="50" charset="-127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698542111"/>
                  </a:ext>
                </a:extLst>
              </a:tr>
            </a:tbl>
          </a:graphicData>
        </a:graphic>
      </p:graphicFrame>
      <p:sp>
        <p:nvSpPr>
          <p:cNvPr id="32" name="TextBox 31">
            <a:extLst>
              <a:ext uri="{FF2B5EF4-FFF2-40B4-BE49-F238E27FC236}">
                <a16:creationId xmlns:a16="http://schemas.microsoft.com/office/drawing/2014/main" id="{6805519F-EDE4-9323-4A2F-31E9AD71F910}"/>
              </a:ext>
            </a:extLst>
          </p:cNvPr>
          <p:cNvSpPr txBox="1"/>
          <p:nvPr/>
        </p:nvSpPr>
        <p:spPr>
          <a:xfrm>
            <a:off x="329481" y="3703637"/>
            <a:ext cx="95895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</a:lstStyle>
          <a:p>
            <a:r>
              <a:rPr lang="en-US" altLang="ko-KR" sz="1100" dirty="0">
                <a:latin typeface="+mj-ea"/>
                <a:ea typeface="+mj-ea"/>
              </a:rPr>
              <a:t>3. TEMPUSER_INFO : </a:t>
            </a:r>
            <a:r>
              <a:rPr lang="ko-KR" altLang="en-US" sz="1100" dirty="0">
                <a:latin typeface="+mj-ea"/>
                <a:ea typeface="+mj-ea"/>
              </a:rPr>
              <a:t>사용자 정보를 저장하는 테이블</a:t>
            </a:r>
            <a:endParaRPr lang="en-US" altLang="ko-KR" sz="1100" dirty="0">
              <a:latin typeface="+mj-ea"/>
              <a:ea typeface="+mj-ea"/>
            </a:endParaRPr>
          </a:p>
        </p:txBody>
      </p:sp>
      <p:graphicFrame>
        <p:nvGraphicFramePr>
          <p:cNvPr id="33" name="표 32">
            <a:extLst>
              <a:ext uri="{FF2B5EF4-FFF2-40B4-BE49-F238E27FC236}">
                <a16:creationId xmlns:a16="http://schemas.microsoft.com/office/drawing/2014/main" id="{5D6B928E-AC9D-ECC1-5EC3-6C1853F327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3821569"/>
              </p:ext>
            </p:extLst>
          </p:nvPr>
        </p:nvGraphicFramePr>
        <p:xfrm>
          <a:off x="479424" y="3923093"/>
          <a:ext cx="8980488" cy="18859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96748">
                  <a:extLst>
                    <a:ext uri="{9D8B030D-6E8A-4147-A177-3AD203B41FA5}">
                      <a16:colId xmlns:a16="http://schemas.microsoft.com/office/drawing/2014/main" val="463166769"/>
                    </a:ext>
                  </a:extLst>
                </a:gridCol>
                <a:gridCol w="1496748">
                  <a:extLst>
                    <a:ext uri="{9D8B030D-6E8A-4147-A177-3AD203B41FA5}">
                      <a16:colId xmlns:a16="http://schemas.microsoft.com/office/drawing/2014/main" val="3655049067"/>
                    </a:ext>
                  </a:extLst>
                </a:gridCol>
                <a:gridCol w="1496748">
                  <a:extLst>
                    <a:ext uri="{9D8B030D-6E8A-4147-A177-3AD203B41FA5}">
                      <a16:colId xmlns:a16="http://schemas.microsoft.com/office/drawing/2014/main" val="2724149805"/>
                    </a:ext>
                  </a:extLst>
                </a:gridCol>
                <a:gridCol w="1496748">
                  <a:extLst>
                    <a:ext uri="{9D8B030D-6E8A-4147-A177-3AD203B41FA5}">
                      <a16:colId xmlns:a16="http://schemas.microsoft.com/office/drawing/2014/main" val="523119672"/>
                    </a:ext>
                  </a:extLst>
                </a:gridCol>
                <a:gridCol w="1496748">
                  <a:extLst>
                    <a:ext uri="{9D8B030D-6E8A-4147-A177-3AD203B41FA5}">
                      <a16:colId xmlns:a16="http://schemas.microsoft.com/office/drawing/2014/main" val="4184052898"/>
                    </a:ext>
                  </a:extLst>
                </a:gridCol>
                <a:gridCol w="1496748">
                  <a:extLst>
                    <a:ext uri="{9D8B030D-6E8A-4147-A177-3AD203B41FA5}">
                      <a16:colId xmlns:a16="http://schemas.microsoft.com/office/drawing/2014/main" val="160519311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ko-KR" sz="1000">
                          <a:effectLst/>
                        </a:rPr>
                        <a:t>테이블명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굴림" panose="020B0600000101010101" pitchFamily="50" charset="-127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r>
                        <a:rPr lang="ko-KR" sz="1000">
                          <a:effectLst/>
                        </a:rPr>
                        <a:t>컬럼명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굴림" panose="020B0600000101010101" pitchFamily="50" charset="-127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r>
                        <a:rPr lang="ko-KR" sz="1000">
                          <a:effectLst/>
                        </a:rPr>
                        <a:t>데이터 타입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굴림" panose="020B0600000101010101" pitchFamily="50" charset="-127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r>
                        <a:rPr lang="ko-KR" sz="1000">
                          <a:effectLst/>
                        </a:rPr>
                        <a:t>데이터 사이즈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굴림" panose="020B0600000101010101" pitchFamily="50" charset="-127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r>
                        <a:rPr lang="ko-KR" sz="1000" dirty="0">
                          <a:effectLst/>
                        </a:rPr>
                        <a:t>설명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굴림" panose="020B0600000101010101" pitchFamily="50" charset="-127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r>
                        <a:rPr lang="ko-KR" altLang="en-US" sz="1000" dirty="0"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굴림" panose="020B0600000101010101" pitchFamily="50" charset="-127"/>
                        </a:rPr>
                        <a:t>필요 여부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굴림" panose="020B0600000101010101" pitchFamily="50" charset="-127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43323019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000">
                          <a:effectLst/>
                        </a:rPr>
                        <a:t>TEMPUSER_INFO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굴림" panose="020B0600000101010101" pitchFamily="50" charset="-127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ffectLst/>
                        </a:rPr>
                        <a:t>USER_ID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굴림" panose="020B0600000101010101" pitchFamily="50" charset="-127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ffectLst/>
                        </a:rPr>
                        <a:t>NVARCHAR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굴림" panose="020B0600000101010101" pitchFamily="50" charset="-127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ffectLst/>
                        </a:rPr>
                        <a:t>128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굴림" panose="020B0600000101010101" pitchFamily="50" charset="-127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r>
                        <a:rPr lang="ko-KR" sz="1000">
                          <a:effectLst/>
                        </a:rPr>
                        <a:t>사용자 아이디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굴림" panose="020B0600000101010101" pitchFamily="50" charset="-127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굴림" panose="020B0600000101010101" pitchFamily="50" charset="-127"/>
                        </a:rPr>
                        <a:t>Y</a:t>
                      </a:r>
                      <a:endParaRPr lang="ko-KR" altLang="ko-KR" sz="1000" dirty="0"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굴림" panose="020B0600000101010101" pitchFamily="50" charset="-127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77347555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000">
                          <a:effectLst/>
                        </a:rPr>
                        <a:t>TEMPUSER_INFO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굴림" panose="020B0600000101010101" pitchFamily="50" charset="-127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ffectLst/>
                        </a:rPr>
                        <a:t>USER_NAME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굴림" panose="020B0600000101010101" pitchFamily="50" charset="-127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ffectLst/>
                        </a:rPr>
                        <a:t>NVARCHAR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굴림" panose="020B0600000101010101" pitchFamily="50" charset="-127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ffectLst/>
                        </a:rPr>
                        <a:t>50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굴림" panose="020B0600000101010101" pitchFamily="50" charset="-127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r>
                        <a:rPr lang="ko-KR" sz="1000">
                          <a:effectLst/>
                        </a:rPr>
                        <a:t>사용자명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굴림" panose="020B0600000101010101" pitchFamily="50" charset="-127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r>
                        <a:rPr lang="en-US" altLang="ko-KR" sz="1000" dirty="0"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굴림" panose="020B0600000101010101" pitchFamily="50" charset="-127"/>
                        </a:rPr>
                        <a:t>Y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굴림" panose="020B0600000101010101" pitchFamily="50" charset="-127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237519220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000" dirty="0">
                          <a:effectLst/>
                        </a:rPr>
                        <a:t>TEMPUSER_INFO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굴림" panose="020B0600000101010101" pitchFamily="50" charset="-127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ffectLst/>
                        </a:rPr>
                        <a:t>USER_PW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굴림" panose="020B0600000101010101" pitchFamily="50" charset="-127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ffectLst/>
                        </a:rPr>
                        <a:t>VARCHAR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굴림" panose="020B0600000101010101" pitchFamily="50" charset="-127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ffectLst/>
                        </a:rPr>
                        <a:t>256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굴림" panose="020B0600000101010101" pitchFamily="50" charset="-127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r>
                        <a:rPr lang="ko-KR" sz="1000">
                          <a:effectLst/>
                        </a:rPr>
                        <a:t>사용자 패스워드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굴림" panose="020B0600000101010101" pitchFamily="50" charset="-127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r>
                        <a:rPr lang="ko-KR" altLang="en-US" sz="1000" dirty="0"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굴림" panose="020B0600000101010101" pitchFamily="50" charset="-127"/>
                        </a:rPr>
                        <a:t>패스워드는 지정 또는 </a:t>
                      </a:r>
                      <a:r>
                        <a:rPr lang="en-US" altLang="ko-KR" sz="1000" dirty="0"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굴림" panose="020B0600000101010101" pitchFamily="50" charset="-127"/>
                        </a:rPr>
                        <a:t>USER_ID </a:t>
                      </a:r>
                      <a:r>
                        <a:rPr lang="ko-KR" altLang="en-US" sz="1000" dirty="0"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굴림" panose="020B0600000101010101" pitchFamily="50" charset="-127"/>
                        </a:rPr>
                        <a:t>정보로 사용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굴림" panose="020B0600000101010101" pitchFamily="50" charset="-127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17215013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000">
                          <a:effectLst/>
                        </a:rPr>
                        <a:t>TEMPUSER_INFO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굴림" panose="020B0600000101010101" pitchFamily="50" charset="-127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ffectLst/>
                        </a:rPr>
                        <a:t>GROUP_ID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굴림" panose="020B0600000101010101" pitchFamily="50" charset="-127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ffectLst/>
                        </a:rPr>
                        <a:t>NVARCHAR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굴림" panose="020B0600000101010101" pitchFamily="50" charset="-127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ffectLst/>
                        </a:rPr>
                        <a:t>128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굴림" panose="020B0600000101010101" pitchFamily="50" charset="-127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r>
                        <a:rPr lang="ko-KR" sz="1000">
                          <a:effectLst/>
                        </a:rPr>
                        <a:t>그룹 아이디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굴림" panose="020B0600000101010101" pitchFamily="50" charset="-127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r>
                        <a:rPr lang="en-US" altLang="ko-KR" sz="1000" dirty="0"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굴림" panose="020B0600000101010101" pitchFamily="50" charset="-127"/>
                        </a:rPr>
                        <a:t>Y</a:t>
                      </a:r>
                      <a:endParaRPr lang="ko-KR" altLang="ko-KR" sz="1000" dirty="0"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굴림" panose="020B0600000101010101" pitchFamily="50" charset="-127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74473483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000">
                          <a:effectLst/>
                        </a:rPr>
                        <a:t>TEMPUSER_INFO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굴림" panose="020B0600000101010101" pitchFamily="50" charset="-127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ffectLst/>
                        </a:rPr>
                        <a:t>DUTY_ID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굴림" panose="020B0600000101010101" pitchFamily="50" charset="-127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ffectLst/>
                        </a:rPr>
                        <a:t>NVARCHAR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굴림" panose="020B0600000101010101" pitchFamily="50" charset="-127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ffectLst/>
                        </a:rPr>
                        <a:t>20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굴림" panose="020B0600000101010101" pitchFamily="50" charset="-127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r>
                        <a:rPr lang="ko-KR" sz="1000">
                          <a:effectLst/>
                        </a:rPr>
                        <a:t>직위 아이디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굴림" panose="020B0600000101010101" pitchFamily="50" charset="-127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굴림" panose="020B0600000101010101" pitchFamily="50" charset="-127"/>
                        </a:rPr>
                        <a:t>Y</a:t>
                      </a:r>
                      <a:endParaRPr lang="ko-KR" altLang="ko-KR" sz="1000" dirty="0"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굴림" panose="020B0600000101010101" pitchFamily="50" charset="-127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217220465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000">
                          <a:effectLst/>
                        </a:rPr>
                        <a:t>TEMPUSER_INFO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굴림" panose="020B0600000101010101" pitchFamily="50" charset="-127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ffectLst/>
                        </a:rPr>
                        <a:t>USER_ORDER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굴림" panose="020B0600000101010101" pitchFamily="50" charset="-127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ffectLst/>
                        </a:rPr>
                        <a:t>NVARCHAR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굴림" panose="020B0600000101010101" pitchFamily="50" charset="-127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ffectLst/>
                        </a:rPr>
                        <a:t>20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굴림" panose="020B0600000101010101" pitchFamily="50" charset="-127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r>
                        <a:rPr lang="ko-KR" sz="1000" dirty="0">
                          <a:effectLst/>
                        </a:rPr>
                        <a:t>사용자 </a:t>
                      </a:r>
                      <a:r>
                        <a:rPr lang="ko-KR" sz="1000" dirty="0" err="1">
                          <a:effectLst/>
                        </a:rPr>
                        <a:t>정렬값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굴림" panose="020B0600000101010101" pitchFamily="50" charset="-127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굴림" panose="020B0600000101010101" pitchFamily="50" charset="-127"/>
                        </a:rPr>
                        <a:t>N</a:t>
                      </a:r>
                      <a:endParaRPr lang="ko-KR" altLang="ko-KR" sz="1000" dirty="0"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굴림" panose="020B0600000101010101" pitchFamily="50" charset="-127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716317353"/>
                  </a:ext>
                </a:extLst>
              </a:tr>
            </a:tbl>
          </a:graphicData>
        </a:graphic>
      </p:graphicFrame>
      <p:sp>
        <p:nvSpPr>
          <p:cNvPr id="34" name="TextBox 33">
            <a:extLst>
              <a:ext uri="{FF2B5EF4-FFF2-40B4-BE49-F238E27FC236}">
                <a16:creationId xmlns:a16="http://schemas.microsoft.com/office/drawing/2014/main" id="{144383D0-8452-8575-A10C-8ECFB6C94756}"/>
              </a:ext>
            </a:extLst>
          </p:cNvPr>
          <p:cNvSpPr txBox="1"/>
          <p:nvPr/>
        </p:nvSpPr>
        <p:spPr>
          <a:xfrm>
            <a:off x="327513" y="5800661"/>
            <a:ext cx="95895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</a:lstStyle>
          <a:p>
            <a:r>
              <a:rPr lang="en-US" altLang="ko-KR" sz="1100" dirty="0">
                <a:latin typeface="+mj-ea"/>
                <a:ea typeface="+mj-ea"/>
              </a:rPr>
              <a:t>4. TEMPOTHERJOB_INFO : </a:t>
            </a:r>
            <a:r>
              <a:rPr lang="ko-KR" altLang="en-US" sz="1100" dirty="0">
                <a:latin typeface="+mj-ea"/>
                <a:ea typeface="+mj-ea"/>
              </a:rPr>
              <a:t>가공된 겸직 정보를 저장하는 테이블 </a:t>
            </a:r>
            <a:r>
              <a:rPr lang="en-US" altLang="ko-KR" sz="1100" dirty="0">
                <a:latin typeface="+mj-ea"/>
                <a:ea typeface="+mj-ea"/>
              </a:rPr>
              <a:t>(</a:t>
            </a:r>
            <a:r>
              <a:rPr lang="ko-KR" altLang="en-US" sz="1100" dirty="0">
                <a:latin typeface="+mj-ea"/>
                <a:ea typeface="+mj-ea"/>
              </a:rPr>
              <a:t>겸직 정보가 없는 경우 사용 안함</a:t>
            </a:r>
            <a:r>
              <a:rPr lang="en-US" altLang="ko-KR" sz="1100" dirty="0">
                <a:latin typeface="+mj-ea"/>
                <a:ea typeface="+mj-ea"/>
              </a:rPr>
              <a:t>)</a:t>
            </a:r>
            <a:endParaRPr lang="ko-KR" altLang="en-US" sz="1100" dirty="0">
              <a:latin typeface="+mj-ea"/>
              <a:ea typeface="+mj-ea"/>
            </a:endParaRPr>
          </a:p>
        </p:txBody>
      </p:sp>
      <p:graphicFrame>
        <p:nvGraphicFramePr>
          <p:cNvPr id="35" name="표 34">
            <a:extLst>
              <a:ext uri="{FF2B5EF4-FFF2-40B4-BE49-F238E27FC236}">
                <a16:creationId xmlns:a16="http://schemas.microsoft.com/office/drawing/2014/main" id="{9AF24D8A-2252-6B8D-C820-81AB11229A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6598485"/>
              </p:ext>
            </p:extLst>
          </p:nvPr>
        </p:nvGraphicFramePr>
        <p:xfrm>
          <a:off x="468312" y="6035357"/>
          <a:ext cx="8991600" cy="990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98600">
                  <a:extLst>
                    <a:ext uri="{9D8B030D-6E8A-4147-A177-3AD203B41FA5}">
                      <a16:colId xmlns:a16="http://schemas.microsoft.com/office/drawing/2014/main" val="2866974385"/>
                    </a:ext>
                  </a:extLst>
                </a:gridCol>
                <a:gridCol w="1498600">
                  <a:extLst>
                    <a:ext uri="{9D8B030D-6E8A-4147-A177-3AD203B41FA5}">
                      <a16:colId xmlns:a16="http://schemas.microsoft.com/office/drawing/2014/main" val="715961249"/>
                    </a:ext>
                  </a:extLst>
                </a:gridCol>
                <a:gridCol w="1498600">
                  <a:extLst>
                    <a:ext uri="{9D8B030D-6E8A-4147-A177-3AD203B41FA5}">
                      <a16:colId xmlns:a16="http://schemas.microsoft.com/office/drawing/2014/main" val="1019234030"/>
                    </a:ext>
                  </a:extLst>
                </a:gridCol>
                <a:gridCol w="1498600">
                  <a:extLst>
                    <a:ext uri="{9D8B030D-6E8A-4147-A177-3AD203B41FA5}">
                      <a16:colId xmlns:a16="http://schemas.microsoft.com/office/drawing/2014/main" val="1286575294"/>
                    </a:ext>
                  </a:extLst>
                </a:gridCol>
                <a:gridCol w="1498600">
                  <a:extLst>
                    <a:ext uri="{9D8B030D-6E8A-4147-A177-3AD203B41FA5}">
                      <a16:colId xmlns:a16="http://schemas.microsoft.com/office/drawing/2014/main" val="1251537928"/>
                    </a:ext>
                  </a:extLst>
                </a:gridCol>
                <a:gridCol w="1498600">
                  <a:extLst>
                    <a:ext uri="{9D8B030D-6E8A-4147-A177-3AD203B41FA5}">
                      <a16:colId xmlns:a16="http://schemas.microsoft.com/office/drawing/2014/main" val="86218979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ko-KR" sz="1000" dirty="0">
                          <a:effectLst/>
                        </a:rPr>
                        <a:t>테이블명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굴림" panose="020B0600000101010101" pitchFamily="50" charset="-127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r>
                        <a:rPr lang="ko-KR" sz="1000">
                          <a:effectLst/>
                        </a:rPr>
                        <a:t>컬럼명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굴림" panose="020B0600000101010101" pitchFamily="50" charset="-127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r>
                        <a:rPr lang="ko-KR" sz="1000">
                          <a:effectLst/>
                        </a:rPr>
                        <a:t>데이터 타입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굴림" panose="020B0600000101010101" pitchFamily="50" charset="-127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r>
                        <a:rPr lang="ko-KR" sz="1000">
                          <a:effectLst/>
                        </a:rPr>
                        <a:t>데이터 사이즈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굴림" panose="020B0600000101010101" pitchFamily="50" charset="-127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r>
                        <a:rPr lang="ko-KR" sz="1000" dirty="0">
                          <a:effectLst/>
                        </a:rPr>
                        <a:t>설명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굴림" panose="020B0600000101010101" pitchFamily="50" charset="-127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r>
                        <a:rPr lang="ko-KR" altLang="en-US" sz="1000" dirty="0"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굴림" panose="020B0600000101010101" pitchFamily="50" charset="-127"/>
                        </a:rPr>
                        <a:t>필요 여부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굴림" panose="020B0600000101010101" pitchFamily="50" charset="-127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64755157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000">
                          <a:effectLst/>
                        </a:rPr>
                        <a:t>TEMPOTHERJOB_INFO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굴림" panose="020B0600000101010101" pitchFamily="50" charset="-127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ffectLst/>
                        </a:rPr>
                        <a:t>USER_ID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굴림" panose="020B0600000101010101" pitchFamily="50" charset="-127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ffectLst/>
                        </a:rPr>
                        <a:t>NVARCHAR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굴림" panose="020B0600000101010101" pitchFamily="50" charset="-127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ffectLst/>
                        </a:rPr>
                        <a:t>128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굴림" panose="020B0600000101010101" pitchFamily="50" charset="-127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r>
                        <a:rPr lang="ko-KR" sz="1000" dirty="0">
                          <a:effectLst/>
                        </a:rPr>
                        <a:t>사용자 아이디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굴림" panose="020B0600000101010101" pitchFamily="50" charset="-127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굴림" panose="020B0600000101010101" pitchFamily="50" charset="-127"/>
                        </a:rPr>
                        <a:t>Y</a:t>
                      </a:r>
                      <a:endParaRPr lang="ko-KR" altLang="ko-KR" sz="1000" dirty="0"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굴림" panose="020B0600000101010101" pitchFamily="50" charset="-127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78477659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000">
                          <a:effectLst/>
                        </a:rPr>
                        <a:t>TEMPOTHERJOB_INFO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굴림" panose="020B0600000101010101" pitchFamily="50" charset="-127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ffectLst/>
                        </a:rPr>
                        <a:t>GROUP_ID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굴림" panose="020B0600000101010101" pitchFamily="50" charset="-127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ffectLst/>
                        </a:rPr>
                        <a:t>NVARCHAR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굴림" panose="020B0600000101010101" pitchFamily="50" charset="-127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ffectLst/>
                        </a:rPr>
                        <a:t>128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굴림" panose="020B0600000101010101" pitchFamily="50" charset="-127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r>
                        <a:rPr lang="ko-KR" sz="1000">
                          <a:effectLst/>
                        </a:rPr>
                        <a:t>그룹 아이디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굴림" panose="020B0600000101010101" pitchFamily="50" charset="-127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굴림" panose="020B0600000101010101" pitchFamily="50" charset="-127"/>
                        </a:rPr>
                        <a:t>Y</a:t>
                      </a:r>
                      <a:endParaRPr lang="ko-KR" altLang="ko-KR" sz="1000" dirty="0"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굴림" panose="020B0600000101010101" pitchFamily="50" charset="-127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223002648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000">
                          <a:effectLst/>
                        </a:rPr>
                        <a:t>TEMPOTHERJOB_INFO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굴림" panose="020B0600000101010101" pitchFamily="50" charset="-127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ffectLst/>
                        </a:rPr>
                        <a:t>DUTY_ID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굴림" panose="020B0600000101010101" pitchFamily="50" charset="-127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effectLst/>
                        </a:rPr>
                        <a:t>NVARCHAR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굴림" panose="020B0600000101010101" pitchFamily="50" charset="-127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ffectLst/>
                        </a:rPr>
                        <a:t>20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굴림" panose="020B0600000101010101" pitchFamily="50" charset="-127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r>
                        <a:rPr lang="ko-KR" sz="1000" dirty="0">
                          <a:effectLst/>
                        </a:rPr>
                        <a:t>직위 아이디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굴림" panose="020B0600000101010101" pitchFamily="50" charset="-127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굴림" panose="020B0600000101010101" pitchFamily="50" charset="-127"/>
                        </a:rPr>
                        <a:t>Y</a:t>
                      </a:r>
                      <a:endParaRPr lang="ko-KR" altLang="ko-KR" sz="1000" dirty="0"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굴림" panose="020B0600000101010101" pitchFamily="50" charset="-127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39215730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21550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264DF31A-9801-4AAF-B7DD-C057DC6D1663}"/>
              </a:ext>
            </a:extLst>
          </p:cNvPr>
          <p:cNvSpPr/>
          <p:nvPr/>
        </p:nvSpPr>
        <p:spPr bwMode="auto">
          <a:xfrm>
            <a:off x="5818080" y="3032500"/>
            <a:ext cx="4261254" cy="48474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</a:lstStyle>
          <a:p>
            <a:pPr algn="l" defTabSz="962041" fontAlgn="auto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None/>
              <a:defRPr kumimoji="1" b="0" i="0" normalizeH="0" noProof="0">
                <a:uLnTx/>
                <a:uFillTx/>
                <a:latin typeface="굴림" charset="-127"/>
                <a:ea typeface="굴림" charset="-127"/>
                <a:cs typeface="+mn-cs"/>
              </a:defRPr>
            </a:pPr>
            <a:r>
              <a:rPr kumimoji="0" lang="en-US" altLang="ko-KR" sz="1500" b="1" i="0" normalizeH="0" noProof="0">
                <a:ln>
                  <a:solidFill>
                    <a:srgbClr val="C85463">
                      <a:alpha val="10000"/>
                    </a:srgbClr>
                  </a:solidFill>
                </a:ln>
                <a:solidFill>
                  <a:srgbClr val="C85463"/>
                </a:solidFill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Arial" panose="020B0604020202020204" pitchFamily="34" charset="0"/>
              </a:rPr>
              <a:t>03. </a:t>
            </a:r>
            <a:r>
              <a:rPr kumimoji="0" lang="ko-KR" altLang="en-US" sz="1500" b="1" i="0" normalizeH="0" noProof="0" dirty="0">
                <a:ln>
                  <a:solidFill>
                    <a:srgbClr val="C85463">
                      <a:alpha val="10000"/>
                    </a:srgbClr>
                  </a:solidFill>
                </a:ln>
                <a:solidFill>
                  <a:srgbClr val="C85463"/>
                </a:solidFill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Arial" panose="020B0604020202020204" pitchFamily="34" charset="0"/>
              </a:rPr>
              <a:t>승인반출 </a:t>
            </a:r>
            <a:r>
              <a:rPr lang="ko-KR" altLang="en-US" sz="1500" b="1" dirty="0">
                <a:ln>
                  <a:solidFill>
                    <a:schemeClr val="tx1">
                      <a:alpha val="10000"/>
                    </a:scheme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  <a:cs typeface="Arial" panose="020B0604020202020204" pitchFamily="34" charset="0"/>
              </a:rPr>
              <a:t>정책</a:t>
            </a:r>
            <a:endParaRPr lang="en-US" altLang="ko-KR" sz="1500" b="1" dirty="0">
              <a:ln>
                <a:solidFill>
                  <a:schemeClr val="tx1">
                    <a:alpha val="10000"/>
                  </a:schemeClr>
                </a:solidFill>
              </a:ln>
              <a:latin typeface="나눔고딕" panose="020D0604000000000000" pitchFamily="50" charset="-127"/>
              <a:ea typeface="나눔고딕" panose="020D0604000000000000" pitchFamily="50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00350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264DF31A-9801-4AAF-B7DD-C057DC6D1663}"/>
              </a:ext>
            </a:extLst>
          </p:cNvPr>
          <p:cNvSpPr/>
          <p:nvPr/>
        </p:nvSpPr>
        <p:spPr bwMode="auto">
          <a:xfrm>
            <a:off x="5818080" y="3032500"/>
            <a:ext cx="4261254" cy="98860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</a:lstStyle>
          <a:p>
            <a:pPr algn="l" defTabSz="962041" fontAlgn="auto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None/>
              <a:defRPr kumimoji="1" b="0" i="0" normalizeH="0" noProof="0">
                <a:uLnTx/>
                <a:uFillTx/>
                <a:latin typeface="굴림" charset="-127"/>
                <a:ea typeface="굴림" charset="-127"/>
                <a:cs typeface="+mn-cs"/>
              </a:defRPr>
            </a:pPr>
            <a:r>
              <a:rPr kumimoji="0" lang="en-US" altLang="ko-KR" sz="1500" b="1" i="0" normalizeH="0" noProof="0" dirty="0">
                <a:ln>
                  <a:solidFill>
                    <a:srgbClr val="C85463">
                      <a:alpha val="10000"/>
                    </a:srgbClr>
                  </a:solidFill>
                </a:ln>
                <a:solidFill>
                  <a:srgbClr val="C85463"/>
                </a:solidFill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Arial" panose="020B0604020202020204" pitchFamily="34" charset="0"/>
              </a:rPr>
              <a:t>01. </a:t>
            </a:r>
            <a:r>
              <a:rPr lang="ko-KR" altLang="en-US" sz="1500" b="1" dirty="0">
                <a:ln>
                  <a:solidFill>
                    <a:schemeClr val="tx1">
                      <a:alpha val="10000"/>
                    </a:scheme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  <a:cs typeface="Arial" panose="020B0604020202020204" pitchFamily="34" charset="0"/>
              </a:rPr>
              <a:t>문서보안 적용 대상 정책</a:t>
            </a:r>
            <a:endParaRPr lang="en-US" altLang="ko-KR" sz="1500" b="1" dirty="0">
              <a:ln>
                <a:solidFill>
                  <a:schemeClr val="tx1">
                    <a:alpha val="10000"/>
                  </a:schemeClr>
                </a:solidFill>
              </a:ln>
              <a:latin typeface="나눔고딕" panose="020D0604000000000000" pitchFamily="50" charset="-127"/>
              <a:ea typeface="나눔고딕" panose="020D0604000000000000" pitchFamily="50" charset="-127"/>
              <a:cs typeface="Arial" panose="020B0604020202020204" pitchFamily="34" charset="0"/>
            </a:endParaRPr>
          </a:p>
          <a:p>
            <a:pPr algn="l" defTabSz="962041" fontAlgn="auto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None/>
              <a:defRPr kumimoji="1" b="0" i="0" normalizeH="0" noProof="0">
                <a:uLnTx/>
                <a:uFillTx/>
                <a:latin typeface="굴림" charset="-127"/>
                <a:ea typeface="굴림" charset="-127"/>
                <a:cs typeface="+mn-cs"/>
              </a:defRPr>
            </a:pPr>
            <a:r>
              <a:rPr kumimoji="0" lang="ko-KR" altLang="en-US" sz="1500" b="1" i="0" normalizeH="0" noProof="0" dirty="0">
                <a:ln>
                  <a:solidFill>
                    <a:srgbClr val="C85463">
                      <a:alpha val="10000"/>
                    </a:srgbClr>
                  </a:solidFill>
                </a:ln>
                <a:solidFill>
                  <a:srgbClr val="C85463"/>
                </a:solidFill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Arial" panose="020B0604020202020204" pitchFamily="34" charset="0"/>
              </a:rPr>
              <a:t>별첨</a:t>
            </a:r>
            <a:r>
              <a:rPr kumimoji="0" lang="en-US" altLang="ko-KR" sz="1500" b="1" i="0" normalizeH="0" noProof="0" dirty="0">
                <a:ln>
                  <a:solidFill>
                    <a:srgbClr val="C85463">
                      <a:alpha val="10000"/>
                    </a:srgbClr>
                  </a:solidFill>
                </a:ln>
                <a:solidFill>
                  <a:srgbClr val="C85463"/>
                </a:solidFill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Arial" panose="020B0604020202020204" pitchFamily="34" charset="0"/>
              </a:rPr>
              <a:t>1 </a:t>
            </a:r>
            <a:r>
              <a:rPr kumimoji="0" lang="ko-KR" altLang="en-US" sz="1500" b="1" i="0" normalizeH="0" noProof="0" dirty="0">
                <a:ln>
                  <a:solidFill>
                    <a:srgbClr val="C85463">
                      <a:alpha val="10000"/>
                    </a:srgbClr>
                  </a:solidFill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Arial" panose="020B0604020202020204" pitchFamily="34" charset="0"/>
              </a:rPr>
              <a:t>운용정책</a:t>
            </a:r>
            <a:endParaRPr kumimoji="0" lang="en-US" altLang="ko-KR" sz="1500" b="1" dirty="0">
              <a:ln>
                <a:solidFill>
                  <a:schemeClr val="tx1">
                    <a:alpha val="10000"/>
                  </a:schemeClr>
                </a:solidFill>
              </a:ln>
              <a:latin typeface="나눔고딕" panose="020D0604000000000000" pitchFamily="50" charset="-127"/>
              <a:ea typeface="나눔고딕" panose="020D0604000000000000" pitchFamily="50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040788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제목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3.1 </a:t>
            </a:r>
            <a:r>
              <a:rPr lang="ko-KR" altLang="en-US" dirty="0"/>
              <a:t>승인반출 결재 관리</a:t>
            </a:r>
          </a:p>
        </p:txBody>
      </p:sp>
      <p:sp>
        <p:nvSpPr>
          <p:cNvPr id="28" name="텍스트 개체 틀 27"/>
          <p:cNvSpPr>
            <a:spLocks noGrp="1"/>
          </p:cNvSpPr>
          <p:nvPr>
            <p:ph type="body" sz="quarter" idx="17"/>
          </p:nvPr>
        </p:nvSpPr>
        <p:spPr>
          <a:xfrm>
            <a:off x="248784" y="467082"/>
            <a:ext cx="9591134" cy="286841"/>
          </a:xfrm>
        </p:spPr>
        <p:txBody>
          <a:bodyPr/>
          <a:lstStyle/>
          <a:p>
            <a:r>
              <a:rPr lang="en-US" altLang="ko-KR" sz="2035"/>
              <a:t>3. </a:t>
            </a:r>
            <a:r>
              <a:rPr lang="ko-KR" altLang="en-US" sz="2035" dirty="0"/>
              <a:t>승인반출 기능</a:t>
            </a:r>
            <a:endParaRPr lang="ko-KR" altLang="en-US" dirty="0"/>
          </a:p>
        </p:txBody>
      </p:sp>
      <p:sp>
        <p:nvSpPr>
          <p:cNvPr id="88" name="AutoShape 64"/>
          <p:cNvSpPr>
            <a:spLocks noChangeArrowheads="1"/>
          </p:cNvSpPr>
          <p:nvPr/>
        </p:nvSpPr>
        <p:spPr bwMode="auto">
          <a:xfrm>
            <a:off x="465419" y="1036637"/>
            <a:ext cx="8329440" cy="433682"/>
          </a:xfrm>
          <a:prstGeom prst="roundRect">
            <a:avLst>
              <a:gd name="adj" fmla="val 484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71450" indent="-171450" eaLnBrk="0" hangingPunct="0">
              <a:lnSpc>
                <a:spcPct val="105000"/>
              </a:lnSpc>
              <a:buChar char="•"/>
              <a:defRPr kumimoji="1" sz="1600">
                <a:solidFill>
                  <a:schemeClr val="tx1"/>
                </a:solidFill>
                <a:latin typeface="Arial Black" pitchFamily="34" charset="0"/>
                <a:ea typeface="HY견고딕" pitchFamily="18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kumimoji="0" lang="ko-KR" altLang="en-US" sz="1018" dirty="0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승인반출 시스템에서 결재 관련 정보를 설정합니다</a:t>
            </a:r>
            <a:r>
              <a:rPr kumimoji="0" lang="en-US" altLang="ko-KR" sz="1018" dirty="0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.</a:t>
            </a:r>
            <a:endParaRPr kumimoji="0" lang="en-US" altLang="ko-KR" sz="1018" b="1" dirty="0">
              <a:solidFill>
                <a:srgbClr val="C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4D777665-3128-1CCA-4247-8FFF5FE13C14}"/>
              </a:ext>
            </a:extLst>
          </p:cNvPr>
          <p:cNvSpPr/>
          <p:nvPr/>
        </p:nvSpPr>
        <p:spPr>
          <a:xfrm>
            <a:off x="6553688" y="1686038"/>
            <a:ext cx="3526937" cy="42389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sz="800" dirty="0">
                <a:latin typeface="+mj-ea"/>
                <a:ea typeface="+mj-ea"/>
              </a:rPr>
              <a:t>1. </a:t>
            </a:r>
            <a:r>
              <a:rPr lang="ko-KR" altLang="en-US" sz="800" dirty="0" err="1">
                <a:latin typeface="+mj-ea"/>
                <a:ea typeface="+mj-ea"/>
              </a:rPr>
              <a:t>후결</a:t>
            </a:r>
            <a:r>
              <a:rPr lang="ko-KR" altLang="en-US" sz="800" dirty="0">
                <a:latin typeface="+mj-ea"/>
                <a:ea typeface="+mj-ea"/>
              </a:rPr>
              <a:t> 기능 사용 여부 </a:t>
            </a:r>
            <a:r>
              <a:rPr lang="en-US" altLang="ko-KR" sz="800" dirty="0">
                <a:latin typeface="+mj-ea"/>
                <a:ea typeface="+mj-ea"/>
              </a:rPr>
              <a:t>: </a:t>
            </a:r>
            <a:r>
              <a:rPr lang="ko-KR" altLang="en-US" sz="800" dirty="0">
                <a:latin typeface="+mj-ea"/>
                <a:ea typeface="+mj-ea"/>
              </a:rPr>
              <a:t>결재자 부재 시 </a:t>
            </a:r>
            <a:r>
              <a:rPr lang="ko-KR" altLang="en-US" sz="800" dirty="0" err="1">
                <a:latin typeface="+mj-ea"/>
                <a:ea typeface="+mj-ea"/>
              </a:rPr>
              <a:t>선반출</a:t>
            </a:r>
            <a:r>
              <a:rPr lang="ko-KR" altLang="en-US" sz="800" dirty="0">
                <a:latin typeface="+mj-ea"/>
                <a:ea typeface="+mj-ea"/>
              </a:rPr>
              <a:t> </a:t>
            </a:r>
            <a:r>
              <a:rPr lang="en-US" altLang="ko-KR" sz="800" dirty="0">
                <a:latin typeface="+mj-ea"/>
                <a:ea typeface="+mj-ea"/>
              </a:rPr>
              <a:t>/ </a:t>
            </a:r>
            <a:r>
              <a:rPr lang="ko-KR" altLang="en-US" sz="800" dirty="0" err="1">
                <a:latin typeface="+mj-ea"/>
                <a:ea typeface="+mj-ea"/>
              </a:rPr>
              <a:t>후결재</a:t>
            </a:r>
            <a:r>
              <a:rPr lang="ko-KR" altLang="en-US" sz="800" dirty="0">
                <a:latin typeface="+mj-ea"/>
                <a:ea typeface="+mj-ea"/>
              </a:rPr>
              <a:t> 기능</a:t>
            </a:r>
          </a:p>
          <a:p>
            <a:pPr>
              <a:lnSpc>
                <a:spcPct val="200000"/>
              </a:lnSpc>
            </a:pPr>
            <a:r>
              <a:rPr lang="en-US" altLang="ko-KR" sz="800" dirty="0">
                <a:latin typeface="+mj-ea"/>
                <a:ea typeface="+mj-ea"/>
              </a:rPr>
              <a:t>2. </a:t>
            </a:r>
            <a:r>
              <a:rPr lang="ko-KR" altLang="en-US" sz="800" dirty="0">
                <a:latin typeface="+mj-ea"/>
                <a:ea typeface="+mj-ea"/>
              </a:rPr>
              <a:t>첨부파일 개수 설정 </a:t>
            </a:r>
            <a:r>
              <a:rPr lang="en-US" altLang="ko-KR" sz="800" dirty="0">
                <a:latin typeface="+mj-ea"/>
                <a:ea typeface="+mj-ea"/>
              </a:rPr>
              <a:t>: </a:t>
            </a:r>
            <a:r>
              <a:rPr lang="ko-KR" altLang="en-US" sz="800" dirty="0">
                <a:latin typeface="+mj-ea"/>
                <a:ea typeface="+mj-ea"/>
              </a:rPr>
              <a:t>반출 요청 시 최대 요청 파일 </a:t>
            </a:r>
            <a:r>
              <a:rPr lang="ko-KR" altLang="en-US" sz="800" dirty="0" err="1">
                <a:latin typeface="+mj-ea"/>
                <a:ea typeface="+mj-ea"/>
              </a:rPr>
              <a:t>갯수</a:t>
            </a:r>
            <a:endParaRPr lang="ko-KR" altLang="en-US" sz="800" dirty="0">
              <a:latin typeface="+mj-ea"/>
              <a:ea typeface="+mj-ea"/>
            </a:endParaRPr>
          </a:p>
          <a:p>
            <a:pPr>
              <a:lnSpc>
                <a:spcPct val="200000"/>
              </a:lnSpc>
            </a:pPr>
            <a:r>
              <a:rPr lang="en-US" altLang="ko-KR" sz="800" dirty="0">
                <a:latin typeface="+mj-ea"/>
                <a:ea typeface="+mj-ea"/>
              </a:rPr>
              <a:t>3. </a:t>
            </a:r>
            <a:r>
              <a:rPr lang="ko-KR" altLang="en-US" sz="800" dirty="0">
                <a:latin typeface="+mj-ea"/>
                <a:ea typeface="+mj-ea"/>
              </a:rPr>
              <a:t>첨부파일 용량 설정 </a:t>
            </a:r>
            <a:r>
              <a:rPr lang="en-US" altLang="ko-KR" sz="800" dirty="0">
                <a:latin typeface="+mj-ea"/>
                <a:ea typeface="+mj-ea"/>
              </a:rPr>
              <a:t>: </a:t>
            </a:r>
            <a:r>
              <a:rPr lang="ko-KR" altLang="en-US" sz="800" dirty="0">
                <a:latin typeface="+mj-ea"/>
                <a:ea typeface="+mj-ea"/>
              </a:rPr>
              <a:t>반출 요청파일 개당 최대 업로드 용량</a:t>
            </a:r>
            <a:endParaRPr lang="en-US" altLang="ko-KR" sz="800" dirty="0">
              <a:latin typeface="+mj-ea"/>
              <a:ea typeface="+mj-ea"/>
            </a:endParaRPr>
          </a:p>
          <a:p>
            <a:pPr>
              <a:lnSpc>
                <a:spcPct val="200000"/>
              </a:lnSpc>
            </a:pPr>
            <a:r>
              <a:rPr lang="en-US" altLang="ko-KR" sz="800" dirty="0">
                <a:latin typeface="+mj-ea"/>
                <a:ea typeface="+mj-ea"/>
              </a:rPr>
              <a:t>4. </a:t>
            </a:r>
            <a:r>
              <a:rPr lang="ko-KR" altLang="en-US" sz="800" dirty="0">
                <a:latin typeface="+mj-ea"/>
                <a:ea typeface="+mj-ea"/>
              </a:rPr>
              <a:t>첨부파일 총 용량설정</a:t>
            </a:r>
          </a:p>
          <a:p>
            <a:pPr>
              <a:lnSpc>
                <a:spcPct val="200000"/>
              </a:lnSpc>
            </a:pPr>
            <a:r>
              <a:rPr lang="ko-KR" altLang="en-US" sz="800" dirty="0">
                <a:latin typeface="+mj-ea"/>
                <a:ea typeface="+mj-ea"/>
              </a:rPr>
              <a:t>  </a:t>
            </a:r>
            <a:r>
              <a:rPr lang="en-US" altLang="ko-KR" sz="800" dirty="0">
                <a:latin typeface="+mj-ea"/>
                <a:ea typeface="+mj-ea"/>
              </a:rPr>
              <a:t>- </a:t>
            </a:r>
            <a:r>
              <a:rPr lang="ko-KR" altLang="en-US" sz="800" dirty="0">
                <a:latin typeface="+mj-ea"/>
                <a:ea typeface="+mj-ea"/>
              </a:rPr>
              <a:t>반출 요청파일 최대 총 업로드 용량</a:t>
            </a:r>
          </a:p>
          <a:p>
            <a:pPr>
              <a:lnSpc>
                <a:spcPct val="200000"/>
              </a:lnSpc>
            </a:pPr>
            <a:r>
              <a:rPr lang="ko-KR" altLang="en-US" sz="800" dirty="0">
                <a:latin typeface="+mj-ea"/>
                <a:ea typeface="+mj-ea"/>
              </a:rPr>
              <a:t>  </a:t>
            </a:r>
            <a:r>
              <a:rPr lang="en-US" altLang="ko-KR" sz="800" dirty="0">
                <a:latin typeface="+mj-ea"/>
                <a:ea typeface="+mj-ea"/>
              </a:rPr>
              <a:t>- </a:t>
            </a:r>
            <a:r>
              <a:rPr lang="ko-KR" altLang="en-US" sz="800" dirty="0">
                <a:latin typeface="+mj-ea"/>
                <a:ea typeface="+mj-ea"/>
              </a:rPr>
              <a:t>최대 </a:t>
            </a:r>
            <a:r>
              <a:rPr lang="en-US" altLang="ko-KR" sz="800" dirty="0">
                <a:latin typeface="+mj-ea"/>
                <a:ea typeface="+mj-ea"/>
              </a:rPr>
              <a:t>2000MB</a:t>
            </a:r>
            <a:r>
              <a:rPr lang="ko-KR" altLang="en-US" sz="800" dirty="0">
                <a:latin typeface="+mj-ea"/>
                <a:ea typeface="+mj-ea"/>
              </a:rPr>
              <a:t>까지 지원</a:t>
            </a:r>
          </a:p>
          <a:p>
            <a:pPr>
              <a:lnSpc>
                <a:spcPct val="200000"/>
              </a:lnSpc>
            </a:pPr>
            <a:r>
              <a:rPr lang="en-US" altLang="ko-KR" sz="800" dirty="0">
                <a:latin typeface="+mj-ea"/>
                <a:ea typeface="+mj-ea"/>
              </a:rPr>
              <a:t>5. </a:t>
            </a:r>
            <a:r>
              <a:rPr lang="ko-KR" altLang="en-US" sz="800" dirty="0">
                <a:latin typeface="+mj-ea"/>
                <a:ea typeface="+mj-ea"/>
              </a:rPr>
              <a:t>외부전송 파일 유효기간 설정 </a:t>
            </a:r>
            <a:r>
              <a:rPr lang="en-US" altLang="ko-KR" sz="800" dirty="0">
                <a:latin typeface="+mj-ea"/>
                <a:ea typeface="+mj-ea"/>
              </a:rPr>
              <a:t>: S-Work</a:t>
            </a:r>
            <a:r>
              <a:rPr lang="ko-KR" altLang="en-US" sz="800" dirty="0">
                <a:latin typeface="+mj-ea"/>
                <a:ea typeface="+mj-ea"/>
              </a:rPr>
              <a:t>만 사용 시 미사용</a:t>
            </a:r>
          </a:p>
          <a:p>
            <a:pPr>
              <a:lnSpc>
                <a:spcPct val="200000"/>
              </a:lnSpc>
            </a:pPr>
            <a:r>
              <a:rPr lang="en-US" altLang="ko-KR" sz="800" dirty="0">
                <a:latin typeface="+mj-ea"/>
                <a:ea typeface="+mj-ea"/>
              </a:rPr>
              <a:t>6. </a:t>
            </a:r>
            <a:r>
              <a:rPr lang="ko-KR" altLang="en-US" sz="800" dirty="0">
                <a:latin typeface="+mj-ea"/>
                <a:ea typeface="+mj-ea"/>
              </a:rPr>
              <a:t>다운로드 유효기간 설정</a:t>
            </a:r>
          </a:p>
          <a:p>
            <a:pPr>
              <a:lnSpc>
                <a:spcPct val="200000"/>
              </a:lnSpc>
            </a:pPr>
            <a:r>
              <a:rPr lang="ko-KR" altLang="en-US" sz="800" dirty="0">
                <a:latin typeface="+mj-ea"/>
                <a:ea typeface="+mj-ea"/>
              </a:rPr>
              <a:t>  </a:t>
            </a:r>
            <a:r>
              <a:rPr lang="en-US" altLang="ko-KR" sz="800" dirty="0">
                <a:latin typeface="+mj-ea"/>
                <a:ea typeface="+mj-ea"/>
              </a:rPr>
              <a:t>- </a:t>
            </a:r>
            <a:r>
              <a:rPr lang="ko-KR" altLang="en-US" sz="800" dirty="0">
                <a:latin typeface="+mj-ea"/>
                <a:ea typeface="+mj-ea"/>
              </a:rPr>
              <a:t>반출 결재 완료 파일 최대 다운로드 유효 기간 설정</a:t>
            </a:r>
          </a:p>
          <a:p>
            <a:pPr>
              <a:lnSpc>
                <a:spcPct val="200000"/>
              </a:lnSpc>
            </a:pPr>
            <a:r>
              <a:rPr lang="ko-KR" altLang="en-US" sz="800" dirty="0">
                <a:latin typeface="+mj-ea"/>
                <a:ea typeface="+mj-ea"/>
              </a:rPr>
              <a:t>  </a:t>
            </a:r>
            <a:r>
              <a:rPr lang="en-US" altLang="ko-KR" sz="800" dirty="0">
                <a:latin typeface="+mj-ea"/>
                <a:ea typeface="+mj-ea"/>
              </a:rPr>
              <a:t>- </a:t>
            </a:r>
            <a:r>
              <a:rPr lang="ko-KR" altLang="en-US" sz="800" dirty="0">
                <a:latin typeface="+mj-ea"/>
                <a:ea typeface="+mj-ea"/>
              </a:rPr>
              <a:t>유효 기간 초과 시 원본 파일 삭제</a:t>
            </a:r>
          </a:p>
          <a:p>
            <a:pPr>
              <a:lnSpc>
                <a:spcPct val="200000"/>
              </a:lnSpc>
            </a:pPr>
            <a:r>
              <a:rPr lang="en-US" altLang="ko-KR" sz="800" dirty="0">
                <a:latin typeface="+mj-ea"/>
                <a:ea typeface="+mj-ea"/>
              </a:rPr>
              <a:t>7. </a:t>
            </a:r>
            <a:r>
              <a:rPr lang="ko-KR" altLang="en-US" sz="800" dirty="0">
                <a:latin typeface="+mj-ea"/>
                <a:ea typeface="+mj-ea"/>
              </a:rPr>
              <a:t>다운로드 횟수 설정 </a:t>
            </a:r>
            <a:r>
              <a:rPr lang="en-US" altLang="ko-KR" sz="800" dirty="0">
                <a:latin typeface="+mj-ea"/>
                <a:ea typeface="+mj-ea"/>
              </a:rPr>
              <a:t>: </a:t>
            </a:r>
            <a:r>
              <a:rPr lang="ko-KR" altLang="en-US" sz="800" dirty="0">
                <a:latin typeface="+mj-ea"/>
                <a:ea typeface="+mj-ea"/>
              </a:rPr>
              <a:t>반출 결재 완료 파일 최대 다운로드 횟수 설정</a:t>
            </a:r>
          </a:p>
          <a:p>
            <a:pPr>
              <a:lnSpc>
                <a:spcPct val="200000"/>
              </a:lnSpc>
            </a:pPr>
            <a:r>
              <a:rPr lang="en-US" altLang="ko-KR" sz="800" dirty="0">
                <a:latin typeface="+mj-ea"/>
                <a:ea typeface="+mj-ea"/>
              </a:rPr>
              <a:t>8. </a:t>
            </a:r>
            <a:r>
              <a:rPr lang="ko-KR" altLang="en-US" sz="800" dirty="0" err="1">
                <a:latin typeface="+mj-ea"/>
                <a:ea typeface="+mj-ea"/>
              </a:rPr>
              <a:t>대결자</a:t>
            </a:r>
            <a:r>
              <a:rPr lang="ko-KR" altLang="en-US" sz="800" dirty="0">
                <a:latin typeface="+mj-ea"/>
                <a:ea typeface="+mj-ea"/>
              </a:rPr>
              <a:t> 권한 부여 기간 설정 </a:t>
            </a:r>
            <a:r>
              <a:rPr lang="en-US" altLang="ko-KR" sz="800" dirty="0">
                <a:latin typeface="+mj-ea"/>
                <a:ea typeface="+mj-ea"/>
              </a:rPr>
              <a:t>: </a:t>
            </a:r>
            <a:r>
              <a:rPr lang="ko-KR" altLang="en-US" sz="800" dirty="0" err="1">
                <a:latin typeface="+mj-ea"/>
                <a:ea typeface="+mj-ea"/>
              </a:rPr>
              <a:t>대결자</a:t>
            </a:r>
            <a:r>
              <a:rPr lang="ko-KR" altLang="en-US" sz="800" dirty="0">
                <a:latin typeface="+mj-ea"/>
                <a:ea typeface="+mj-ea"/>
              </a:rPr>
              <a:t> 권한 위함 최대 유효기간 설정</a:t>
            </a:r>
          </a:p>
          <a:p>
            <a:pPr>
              <a:lnSpc>
                <a:spcPct val="200000"/>
              </a:lnSpc>
            </a:pPr>
            <a:r>
              <a:rPr lang="en-US" altLang="ko-KR" sz="800" dirty="0">
                <a:latin typeface="+mj-ea"/>
                <a:ea typeface="+mj-ea"/>
              </a:rPr>
              <a:t>8. </a:t>
            </a:r>
            <a:r>
              <a:rPr lang="ko-KR" altLang="en-US" sz="800" dirty="0">
                <a:latin typeface="+mj-ea"/>
                <a:ea typeface="+mj-ea"/>
              </a:rPr>
              <a:t>리스트 목록 개수</a:t>
            </a:r>
          </a:p>
          <a:p>
            <a:pPr>
              <a:lnSpc>
                <a:spcPct val="200000"/>
              </a:lnSpc>
            </a:pPr>
            <a:r>
              <a:rPr lang="ko-KR" altLang="en-US" sz="800" dirty="0">
                <a:latin typeface="+mj-ea"/>
                <a:ea typeface="+mj-ea"/>
              </a:rPr>
              <a:t>  </a:t>
            </a:r>
            <a:r>
              <a:rPr lang="en-US" altLang="ko-KR" sz="800" dirty="0">
                <a:latin typeface="+mj-ea"/>
                <a:ea typeface="+mj-ea"/>
              </a:rPr>
              <a:t>- </a:t>
            </a:r>
            <a:r>
              <a:rPr lang="ko-KR" altLang="en-US" sz="800" dirty="0">
                <a:latin typeface="+mj-ea"/>
                <a:ea typeface="+mj-ea"/>
              </a:rPr>
              <a:t>승인반출 요청 및 결재대기</a:t>
            </a:r>
            <a:r>
              <a:rPr lang="en-US" altLang="ko-KR" sz="800" dirty="0">
                <a:latin typeface="+mj-ea"/>
                <a:ea typeface="+mj-ea"/>
              </a:rPr>
              <a:t>, </a:t>
            </a:r>
            <a:r>
              <a:rPr lang="ko-KR" altLang="en-US" sz="800" dirty="0">
                <a:latin typeface="+mj-ea"/>
                <a:ea typeface="+mj-ea"/>
              </a:rPr>
              <a:t>결재완료 페이지에 최대 리스트 표기 </a:t>
            </a:r>
            <a:r>
              <a:rPr lang="ko-KR" altLang="en-US" sz="800" dirty="0" err="1">
                <a:latin typeface="+mj-ea"/>
                <a:ea typeface="+mj-ea"/>
              </a:rPr>
              <a:t>갯수</a:t>
            </a:r>
            <a:r>
              <a:rPr lang="ko-KR" altLang="en-US" sz="800" dirty="0">
                <a:latin typeface="+mj-ea"/>
                <a:ea typeface="+mj-ea"/>
              </a:rPr>
              <a:t> 설정</a:t>
            </a:r>
          </a:p>
          <a:p>
            <a:pPr>
              <a:lnSpc>
                <a:spcPct val="200000"/>
              </a:lnSpc>
            </a:pPr>
            <a:r>
              <a:rPr lang="en-US" altLang="ko-KR" sz="800" dirty="0">
                <a:latin typeface="+mj-ea"/>
                <a:ea typeface="+mj-ea"/>
              </a:rPr>
              <a:t>9. </a:t>
            </a:r>
            <a:r>
              <a:rPr lang="ko-KR" altLang="en-US" sz="800" dirty="0">
                <a:latin typeface="+mj-ea"/>
                <a:ea typeface="+mj-ea"/>
              </a:rPr>
              <a:t>관리자 정보</a:t>
            </a:r>
          </a:p>
          <a:p>
            <a:pPr>
              <a:lnSpc>
                <a:spcPct val="200000"/>
              </a:lnSpc>
            </a:pPr>
            <a:r>
              <a:rPr lang="ko-KR" altLang="en-US" sz="800" dirty="0">
                <a:latin typeface="+mj-ea"/>
                <a:ea typeface="+mj-ea"/>
              </a:rPr>
              <a:t>  </a:t>
            </a:r>
            <a:r>
              <a:rPr lang="en-US" altLang="ko-KR" sz="800" dirty="0">
                <a:latin typeface="+mj-ea"/>
                <a:ea typeface="+mj-ea"/>
              </a:rPr>
              <a:t>- </a:t>
            </a:r>
            <a:r>
              <a:rPr lang="ko-KR" altLang="en-US" sz="800" dirty="0">
                <a:latin typeface="+mj-ea"/>
                <a:ea typeface="+mj-ea"/>
              </a:rPr>
              <a:t>승인반출 담당자정보 </a:t>
            </a:r>
            <a:r>
              <a:rPr lang="ko-KR" altLang="en-US" sz="800" dirty="0" err="1">
                <a:latin typeface="+mj-ea"/>
                <a:ea typeface="+mj-ea"/>
              </a:rPr>
              <a:t>메인페이지</a:t>
            </a:r>
            <a:r>
              <a:rPr lang="ko-KR" altLang="en-US" sz="800" dirty="0">
                <a:latin typeface="+mj-ea"/>
                <a:ea typeface="+mj-ea"/>
              </a:rPr>
              <a:t> 표시</a:t>
            </a:r>
          </a:p>
        </p:txBody>
      </p:sp>
      <p:pic>
        <p:nvPicPr>
          <p:cNvPr id="20" name="그림 19">
            <a:extLst>
              <a:ext uri="{FF2B5EF4-FFF2-40B4-BE49-F238E27FC236}">
                <a16:creationId xmlns:a16="http://schemas.microsoft.com/office/drawing/2014/main" id="{929AA783-425C-525D-AF24-80653B1A76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811" y="1557552"/>
            <a:ext cx="1146615" cy="3423148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FB51A912-618C-444E-803B-A387A3F7CD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616" y="2560637"/>
            <a:ext cx="5395793" cy="3838039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25" name="직사각형 24">
            <a:extLst>
              <a:ext uri="{FF2B5EF4-FFF2-40B4-BE49-F238E27FC236}">
                <a16:creationId xmlns:a16="http://schemas.microsoft.com/office/drawing/2014/main" id="{2455D7A3-97F5-2178-3382-8DB8F8902229}"/>
              </a:ext>
            </a:extLst>
          </p:cNvPr>
          <p:cNvSpPr/>
          <p:nvPr/>
        </p:nvSpPr>
        <p:spPr>
          <a:xfrm>
            <a:off x="430811" y="2273948"/>
            <a:ext cx="1010194" cy="21771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04323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제목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3.2 </a:t>
            </a:r>
            <a:r>
              <a:rPr lang="ko-KR" altLang="en-US" dirty="0"/>
              <a:t>승인반출 결재자 권한 </a:t>
            </a:r>
          </a:p>
        </p:txBody>
      </p:sp>
      <p:sp>
        <p:nvSpPr>
          <p:cNvPr id="28" name="텍스트 개체 틀 27"/>
          <p:cNvSpPr>
            <a:spLocks noGrp="1"/>
          </p:cNvSpPr>
          <p:nvPr>
            <p:ph type="body" sz="quarter" idx="17"/>
          </p:nvPr>
        </p:nvSpPr>
        <p:spPr>
          <a:xfrm>
            <a:off x="248784" y="467082"/>
            <a:ext cx="9591134" cy="286841"/>
          </a:xfrm>
        </p:spPr>
        <p:txBody>
          <a:bodyPr/>
          <a:lstStyle/>
          <a:p>
            <a:r>
              <a:rPr lang="en-US" altLang="ko-KR" sz="2035"/>
              <a:t>3. </a:t>
            </a:r>
            <a:r>
              <a:rPr lang="ko-KR" altLang="en-US" sz="2035" dirty="0"/>
              <a:t>승인반출 기능</a:t>
            </a:r>
            <a:endParaRPr lang="ko-KR" altLang="en-US" dirty="0"/>
          </a:p>
        </p:txBody>
      </p:sp>
      <p:sp>
        <p:nvSpPr>
          <p:cNvPr id="88" name="AutoShape 64"/>
          <p:cNvSpPr>
            <a:spLocks noChangeArrowheads="1"/>
          </p:cNvSpPr>
          <p:nvPr/>
        </p:nvSpPr>
        <p:spPr bwMode="auto">
          <a:xfrm>
            <a:off x="465419" y="1036637"/>
            <a:ext cx="8329440" cy="742190"/>
          </a:xfrm>
          <a:prstGeom prst="roundRect">
            <a:avLst>
              <a:gd name="adj" fmla="val 484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71450" indent="-171450" eaLnBrk="0" hangingPunct="0">
              <a:lnSpc>
                <a:spcPct val="105000"/>
              </a:lnSpc>
              <a:buChar char="•"/>
              <a:defRPr kumimoji="1" sz="1600">
                <a:solidFill>
                  <a:schemeClr val="tx1"/>
                </a:solidFill>
                <a:latin typeface="Arial Black" pitchFamily="34" charset="0"/>
                <a:ea typeface="HY견고딕" pitchFamily="18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kumimoji="0" lang="ko-KR" altLang="en-US" sz="1018" dirty="0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승인반출 시스템에서 결재 라인을 등록 하여 사용자가 승인반출 시스템을 통해 반출 시 결재권자를 선택 할 수 있도록 하는 기능</a:t>
            </a:r>
            <a:endParaRPr kumimoji="0" lang="en-US" altLang="ko-KR" sz="1018" dirty="0">
              <a:latin typeface="맑은 고딕" pitchFamily="50" charset="-127"/>
              <a:ea typeface="맑은 고딕" pitchFamily="50" charset="-127"/>
              <a:sym typeface="Wingdings" pitchFamily="2" charset="2"/>
            </a:endParaRP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kumimoji="0" lang="ko-KR" altLang="en-US" sz="1018" dirty="0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승인반출 시스템은 단일 결재로만 가능 하며</a:t>
            </a:r>
            <a:r>
              <a:rPr kumimoji="0" lang="en-US" altLang="ko-KR" sz="1018" dirty="0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, </a:t>
            </a:r>
            <a:r>
              <a:rPr kumimoji="0" lang="ko-KR" altLang="en-US" sz="1018" dirty="0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다중 결재는 불가능 합니다</a:t>
            </a:r>
            <a:r>
              <a:rPr kumimoji="0" lang="en-US" altLang="ko-KR" sz="1018" dirty="0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.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kumimoji="0" lang="ko-KR" altLang="en-US" sz="1018" dirty="0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자가결재 권한이 있는 </a:t>
            </a:r>
            <a:r>
              <a:rPr kumimoji="0" lang="ko-KR" altLang="en-US" sz="1018" dirty="0" err="1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승인결재자는</a:t>
            </a:r>
            <a:r>
              <a:rPr kumimoji="0" lang="ko-KR" altLang="en-US" sz="1018" dirty="0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 별도의 결재권자 지정 없이 자가 결재가 가능 합니다</a:t>
            </a:r>
            <a:r>
              <a:rPr kumimoji="0" lang="en-US" altLang="ko-KR" sz="1018" dirty="0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.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ko-KR" altLang="en-US" sz="1018" dirty="0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  </a:t>
            </a:r>
            <a:endParaRPr kumimoji="0" lang="en-US" altLang="ko-KR" sz="1018" b="1" dirty="0">
              <a:solidFill>
                <a:srgbClr val="C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21" name="Group 44">
            <a:extLst>
              <a:ext uri="{FF2B5EF4-FFF2-40B4-BE49-F238E27FC236}">
                <a16:creationId xmlns:a16="http://schemas.microsoft.com/office/drawing/2014/main" id="{287E7EE6-671A-ED90-5F33-60735565C8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6861480"/>
              </p:ext>
            </p:extLst>
          </p:nvPr>
        </p:nvGraphicFramePr>
        <p:xfrm>
          <a:off x="550856" y="1923654"/>
          <a:ext cx="8244003" cy="2035893"/>
        </p:xfrm>
        <a:graphic>
          <a:graphicData uri="http://schemas.openxmlformats.org/drawingml/2006/table">
            <a:tbl>
              <a:tblPr/>
              <a:tblGrid>
                <a:gridCol w="26252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48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7139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439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결재자 구분</a:t>
                      </a:r>
                    </a:p>
                  </a:txBody>
                  <a:tcPr marL="35996" marR="35996" marT="36003" marB="36003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-2002"/>
                          <a:ea typeface="-2002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-2002"/>
                          <a:ea typeface="-2002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-2002"/>
                          <a:ea typeface="-2002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-2002"/>
                          <a:ea typeface="-2002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-2002"/>
                          <a:ea typeface="-2002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-2002"/>
                          <a:ea typeface="-2002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-2002"/>
                          <a:ea typeface="-2002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-2002"/>
                          <a:ea typeface="-2002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-2002"/>
                          <a:ea typeface="-2002"/>
                        </a:defRPr>
                      </a:lvl9pPr>
                    </a:lstStyle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dirty="0">
                          <a:latin typeface="나눔고딕" panose="020B0600000101010101" charset="-127"/>
                          <a:ea typeface="나눔고딕" panose="020B0600000101010101" charset="-127"/>
                        </a:rPr>
                        <a:t>등록 방법</a:t>
                      </a:r>
                    </a:p>
                  </a:txBody>
                  <a:tcPr marL="35996" marR="35996" marT="36003" marB="36003" anchor="ctr" anchorCtr="1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>
                          <a:latin typeface="나눔고딕" panose="020B0600000101010101" charset="-127"/>
                          <a:ea typeface="나눔고딕" panose="020B0600000101010101" charset="-127"/>
                        </a:rPr>
                        <a:t>비고</a:t>
                      </a:r>
                    </a:p>
                  </a:txBody>
                  <a:tcPr marL="35996" marR="35996" marT="36003" marB="36003" anchor="ctr" anchorCtr="1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8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o-KR" altLang="en-US" sz="10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기본 결재자 </a:t>
                      </a: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35996" marR="35996" marT="36003" marB="36003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직급으로 등록</a:t>
                      </a:r>
                    </a:p>
                  </a:txBody>
                  <a:tcPr marL="35996" marR="35996" marT="36003" marB="36003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marR="0" lvl="0" indent="-1080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  <a:sym typeface="Wingdings" pitchFamily="2" charset="2"/>
                        </a:rPr>
                        <a:t>등록된 직급은 </a:t>
                      </a:r>
                      <a:r>
                        <a:rPr kumimoji="0" lang="ko-KR" alt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  <a:sym typeface="Wingdings" pitchFamily="2" charset="2"/>
                        </a:rPr>
                        <a:t>기본결재자로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  <a:sym typeface="Wingdings" pitchFamily="2" charset="2"/>
                        </a:rPr>
                        <a:t> 등록 되며</a:t>
                      </a: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  <a:sym typeface="Wingdings" pitchFamily="2" charset="2"/>
                        </a:rPr>
                        <a:t>, 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  <a:sym typeface="Wingdings" pitchFamily="2" charset="2"/>
                        </a:rPr>
                        <a:t>기본 결재자 하위 </a:t>
                      </a: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  <a:sym typeface="Wingdings" pitchFamily="2" charset="2"/>
                        </a:rPr>
                        <a:t>2</a:t>
                      </a:r>
                      <a:r>
                        <a:rPr kumimoji="0" lang="ko-KR" alt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  <a:sym typeface="Wingdings" pitchFamily="2" charset="2"/>
                        </a:rPr>
                        <a:t>개레벨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  <a:sym typeface="Wingdings" pitchFamily="2" charset="2"/>
                        </a:rPr>
                        <a:t> 까지 결재가 가능 합니다</a:t>
                      </a: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  <a:sym typeface="Wingdings" pitchFamily="2" charset="2"/>
                        </a:rPr>
                        <a:t>.</a:t>
                      </a:r>
                      <a:endParaRPr kumimoji="0" lang="ko-KR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35996" marR="35996" marT="36003" marB="36003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12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o-KR" altLang="en-US" sz="10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하위 결재자 </a:t>
                      </a:r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0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자가결재 없음</a:t>
                      </a:r>
                      <a:r>
                        <a:rPr lang="en-US" altLang="ko-KR" sz="10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)</a:t>
                      </a: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35996" marR="35996" marT="36003" marB="36003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결재자 </a:t>
                      </a:r>
                      <a:r>
                        <a:rPr kumimoji="0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ID</a:t>
                      </a: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로 등록</a:t>
                      </a:r>
                    </a:p>
                  </a:txBody>
                  <a:tcPr marL="35996" marR="35996" marT="36003" marB="36003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marR="0" lvl="0" indent="-1080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ko-KR" altLang="en-US" sz="1000" dirty="0">
                          <a:latin typeface="맑은 고딕" pitchFamily="50" charset="-127"/>
                          <a:ea typeface="+mn-ea"/>
                          <a:sym typeface="Wingdings" pitchFamily="2" charset="2"/>
                        </a:rPr>
                        <a:t>등록된 결재자 하위 사용자에게 결재가 가능 하며</a:t>
                      </a:r>
                      <a:r>
                        <a:rPr kumimoji="0" lang="en-US" altLang="ko-KR" sz="1000" dirty="0">
                          <a:latin typeface="맑은 고딕" pitchFamily="50" charset="-127"/>
                          <a:ea typeface="+mn-ea"/>
                          <a:sym typeface="Wingdings" pitchFamily="2" charset="2"/>
                        </a:rPr>
                        <a:t>, </a:t>
                      </a:r>
                      <a:r>
                        <a:rPr kumimoji="0" lang="ko-KR" altLang="en-US" sz="1000" dirty="0">
                          <a:latin typeface="맑은 고딕" pitchFamily="50" charset="-127"/>
                          <a:ea typeface="+mn-ea"/>
                          <a:sym typeface="Wingdings" pitchFamily="2" charset="2"/>
                        </a:rPr>
                        <a:t>자가 결재는 불가능 합니다</a:t>
                      </a:r>
                      <a:r>
                        <a:rPr kumimoji="0" lang="en-US" altLang="ko-KR" sz="1000" dirty="0">
                          <a:latin typeface="맑은 고딕" pitchFamily="50" charset="-127"/>
                          <a:ea typeface="+mn-ea"/>
                          <a:sym typeface="Wingdings" pitchFamily="2" charset="2"/>
                        </a:rPr>
                        <a:t>.</a:t>
                      </a:r>
                      <a:endParaRPr kumimoji="0" lang="ko-KR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35996" marR="35996" marT="36003" marB="36003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12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o-KR" altLang="en-US" sz="10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추가 결재자 </a:t>
                      </a: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35996" marR="35996" marT="36003" marB="36003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결재자 </a:t>
                      </a:r>
                      <a:r>
                        <a:rPr kumimoji="0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ID</a:t>
                      </a: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로 등록</a:t>
                      </a:r>
                    </a:p>
                  </a:txBody>
                  <a:tcPr marL="35996" marR="35996" marT="36003" marB="36003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marR="0" lvl="0" indent="-1080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ko-KR" altLang="en-US" sz="1000" dirty="0">
                          <a:latin typeface="맑은 고딕" pitchFamily="50" charset="-127"/>
                          <a:ea typeface="+mn-ea"/>
                          <a:sym typeface="Wingdings" pitchFamily="2" charset="2"/>
                        </a:rPr>
                        <a:t>추가된 사용자는 검색을 통하여 결재가 가능 합니다</a:t>
                      </a:r>
                      <a:r>
                        <a:rPr kumimoji="0" lang="en-US" altLang="ko-KR" sz="1000" dirty="0">
                          <a:latin typeface="맑은 고딕" pitchFamily="50" charset="-127"/>
                          <a:ea typeface="+mn-ea"/>
                          <a:sym typeface="Wingdings" pitchFamily="2" charset="2"/>
                        </a:rPr>
                        <a:t>.</a:t>
                      </a:r>
                      <a:endParaRPr kumimoji="0" lang="ko-KR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35996" marR="35996" marT="36003" marB="36003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12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부서별 결재자</a:t>
                      </a: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35996" marR="35996" marT="36003" marB="36003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결재자 </a:t>
                      </a:r>
                      <a:r>
                        <a:rPr kumimoji="0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ID / </a:t>
                      </a: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관리그룹 </a:t>
                      </a:r>
                      <a:r>
                        <a:rPr kumimoji="0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ID</a:t>
                      </a:r>
                      <a:endParaRPr kumimoji="0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35996" marR="35996" marT="36003" marB="36003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marR="0" lvl="0" indent="-1080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등록된 관리그룹의 결재가 가능 하며</a:t>
                      </a: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, 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자가 결재는 불가능 합니다</a:t>
                      </a: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.</a:t>
                      </a:r>
                      <a:endParaRPr kumimoji="0" lang="ko-KR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35996" marR="35996" marT="36003" marB="36003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2541380"/>
                  </a:ext>
                </a:extLst>
              </a:tr>
            </a:tbl>
          </a:graphicData>
        </a:graphic>
      </p:graphicFrame>
      <p:sp>
        <p:nvSpPr>
          <p:cNvPr id="23" name="AutoShape 64">
            <a:extLst>
              <a:ext uri="{FF2B5EF4-FFF2-40B4-BE49-F238E27FC236}">
                <a16:creationId xmlns:a16="http://schemas.microsoft.com/office/drawing/2014/main" id="{A17EE0A5-B0AD-93B5-F677-16810470FC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419" y="3962318"/>
            <a:ext cx="8329440" cy="284111"/>
          </a:xfrm>
          <a:prstGeom prst="roundRect">
            <a:avLst>
              <a:gd name="adj" fmla="val 484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71450" indent="-171450" eaLnBrk="0" hangingPunct="0">
              <a:lnSpc>
                <a:spcPct val="105000"/>
              </a:lnSpc>
              <a:buChar char="•"/>
              <a:defRPr kumimoji="1" sz="1600">
                <a:solidFill>
                  <a:schemeClr val="tx1"/>
                </a:solidFill>
                <a:latin typeface="Arial Black" pitchFamily="34" charset="0"/>
                <a:ea typeface="HY견고딕" pitchFamily="18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Arial" pitchFamily="34" charset="0"/>
                <a:ea typeface="돋움" pitchFamily="50" charset="-127"/>
              </a:defRPr>
            </a:lvl9pPr>
          </a:lstStyle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en-US" altLang="ko-KR" sz="1018" dirty="0">
                <a:latin typeface="맑은 고딕" pitchFamily="50" charset="-127"/>
                <a:ea typeface="맑은 고딕" pitchFamily="50" charset="-127"/>
              </a:rPr>
              <a:t>※ </a:t>
            </a:r>
            <a:r>
              <a:rPr kumimoji="0" lang="ko-KR" altLang="en-US" sz="1018" dirty="0">
                <a:latin typeface="맑은 고딕" pitchFamily="50" charset="-127"/>
                <a:ea typeface="맑은 고딕" pitchFamily="50" charset="-127"/>
              </a:rPr>
              <a:t>조직도에 따른 승인 반출 결재자 권한이 부여 되므로 결재자와 조직원 간의 조직 구성이 중요합니다</a:t>
            </a:r>
            <a:r>
              <a:rPr kumimoji="0" lang="en-US" altLang="ko-KR" sz="1018" dirty="0">
                <a:latin typeface="맑은 고딕" pitchFamily="50" charset="-127"/>
                <a:ea typeface="맑은 고딕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4514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ìíí¸ìº íì ëí ì´ë¯¸ì§ ê²ìê²°ê³¼">
            <a:extLst>
              <a:ext uri="{FF2B5EF4-FFF2-40B4-BE49-F238E27FC236}">
                <a16:creationId xmlns:a16="http://schemas.microsoft.com/office/drawing/2014/main" id="{114E8319-07FF-4113-96D7-C89F86D2B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746"/>
          <a:stretch>
            <a:fillRect/>
          </a:stretch>
        </p:blipFill>
        <p:spPr bwMode="auto">
          <a:xfrm>
            <a:off x="2787650" y="3008313"/>
            <a:ext cx="4505325" cy="88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DF75D2BD-48DE-4030-A240-13FE82592C7A}"/>
              </a:ext>
            </a:extLst>
          </p:cNvPr>
          <p:cNvSpPr/>
          <p:nvPr/>
        </p:nvSpPr>
        <p:spPr>
          <a:xfrm>
            <a:off x="437862" y="6451576"/>
            <a:ext cx="9204902" cy="31662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</a:lstStyle>
          <a:p>
            <a:pPr algn="ctr" defTabSz="96202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 kumimoji="1" b="0" i="0" normalizeH="0" noProof="0">
                <a:uLnTx/>
                <a:uFillTx/>
                <a:latin typeface="굴림" charset="-127"/>
                <a:ea typeface="굴림" charset="-127"/>
                <a:cs typeface="+mn-cs"/>
              </a:defRPr>
            </a:pPr>
            <a:r>
              <a:rPr kumimoji="1" lang="ko-KR" altLang="en-US" sz="1100" dirty="0">
                <a:ln>
                  <a:solidFill>
                    <a:schemeClr val="tx1">
                      <a:lumMod val="75000"/>
                      <a:lumOff val="25000"/>
                      <a:alpha val="2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경기 과천시 과천대로</a:t>
            </a:r>
            <a:r>
              <a:rPr kumimoji="1" lang="en-US" altLang="ko-KR" sz="1100" dirty="0">
                <a:ln>
                  <a:solidFill>
                    <a:schemeClr val="tx1">
                      <a:lumMod val="75000"/>
                      <a:lumOff val="25000"/>
                      <a:alpha val="2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7</a:t>
            </a:r>
            <a:r>
              <a:rPr kumimoji="1" lang="ko-KR" altLang="en-US" sz="1100" dirty="0">
                <a:ln>
                  <a:solidFill>
                    <a:schemeClr val="tx1">
                      <a:lumMod val="75000"/>
                      <a:lumOff val="25000"/>
                      <a:alpha val="2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나길 </a:t>
            </a:r>
            <a:r>
              <a:rPr kumimoji="1" lang="en-US" altLang="ko-KR" sz="1100" dirty="0">
                <a:ln>
                  <a:solidFill>
                    <a:schemeClr val="tx1">
                      <a:lumMod val="75000"/>
                      <a:lumOff val="25000"/>
                      <a:alpha val="2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9(</a:t>
            </a:r>
            <a:r>
              <a:rPr kumimoji="1" lang="ko-KR" altLang="en-US" sz="1100" dirty="0">
                <a:ln>
                  <a:solidFill>
                    <a:schemeClr val="tx1">
                      <a:lumMod val="75000"/>
                      <a:lumOff val="25000"/>
                      <a:alpha val="2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갈현동</a:t>
            </a:r>
            <a:r>
              <a:rPr kumimoji="1" lang="en-US" altLang="ko-KR" sz="1100" dirty="0">
                <a:ln>
                  <a:solidFill>
                    <a:schemeClr val="tx1">
                      <a:lumMod val="75000"/>
                      <a:lumOff val="25000"/>
                      <a:alpha val="2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), DX</a:t>
            </a:r>
            <a:r>
              <a:rPr kumimoji="1" lang="ko-KR" altLang="en-US" sz="1100" dirty="0">
                <a:ln>
                  <a:solidFill>
                    <a:schemeClr val="tx1">
                      <a:lumMod val="75000"/>
                      <a:lumOff val="25000"/>
                      <a:alpha val="2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타워 </a:t>
            </a:r>
            <a:r>
              <a:rPr kumimoji="1" lang="en-US" altLang="ko-KR" sz="1100" dirty="0">
                <a:ln>
                  <a:solidFill>
                    <a:schemeClr val="tx1">
                      <a:lumMod val="75000"/>
                      <a:lumOff val="25000"/>
                      <a:alpha val="2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3-5</a:t>
            </a:r>
            <a:r>
              <a:rPr kumimoji="1" lang="ko-KR" altLang="en-US" sz="1100" dirty="0">
                <a:ln>
                  <a:solidFill>
                    <a:schemeClr val="tx1">
                      <a:lumMod val="75000"/>
                      <a:lumOff val="25000"/>
                      <a:alpha val="2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층</a:t>
            </a:r>
            <a:r>
              <a:rPr kumimoji="1" lang="en-US" altLang="ko-KR" sz="1100" dirty="0">
                <a:ln>
                  <a:solidFill>
                    <a:schemeClr val="tx1">
                      <a:lumMod val="75000"/>
                      <a:lumOff val="25000"/>
                      <a:alpha val="2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kumimoji="0" lang="ko-KR" altLang="en-US" sz="1100" b="0" i="0" normalizeH="0" noProof="0" dirty="0" err="1">
                <a:ln>
                  <a:solidFill>
                    <a:schemeClr val="tx1">
                      <a:lumMod val="75000"/>
                      <a:lumOff val="25000"/>
                      <a:alpha val="2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ㅣ</a:t>
            </a:r>
            <a:r>
              <a:rPr kumimoji="0" lang="en-US" altLang="ko-KR" sz="1100" b="0" i="0" normalizeH="0" noProof="0" dirty="0">
                <a:ln>
                  <a:solidFill>
                    <a:schemeClr val="tx1">
                      <a:lumMod val="75000"/>
                      <a:lumOff val="25000"/>
                      <a:alpha val="2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kumimoji="0" lang="en-US" altLang="ko-KR" sz="1100" b="1" i="0" normalizeH="0" noProof="0" dirty="0">
                <a:ln>
                  <a:solidFill>
                    <a:schemeClr val="tx1">
                      <a:lumMod val="75000"/>
                      <a:lumOff val="25000"/>
                      <a:alpha val="2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Tel</a:t>
            </a:r>
            <a:r>
              <a:rPr kumimoji="0" lang="en-US" altLang="ko-KR" sz="1100" b="0" i="0" normalizeH="0" noProof="0" dirty="0">
                <a:ln>
                  <a:solidFill>
                    <a:schemeClr val="tx1">
                      <a:lumMod val="75000"/>
                      <a:lumOff val="25000"/>
                      <a:alpha val="2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kumimoji="1" lang="en-US" altLang="ko-KR" sz="1100" b="0" i="0" normalizeH="0" noProof="0" dirty="0">
                <a:ln>
                  <a:solidFill>
                    <a:schemeClr val="tx1">
                      <a:lumMod val="75000"/>
                      <a:lumOff val="25000"/>
                      <a:alpha val="2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1644-9366  </a:t>
            </a:r>
            <a:r>
              <a:rPr kumimoji="0" lang="ko-KR" altLang="en-US" sz="1100" b="0" i="0" normalizeH="0" noProof="0" dirty="0" err="1">
                <a:ln>
                  <a:solidFill>
                    <a:schemeClr val="tx1">
                      <a:lumMod val="75000"/>
                      <a:lumOff val="25000"/>
                      <a:alpha val="2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ㅣ</a:t>
            </a:r>
            <a:r>
              <a:rPr kumimoji="0" lang="en-US" altLang="ko-KR" sz="1100" b="0" i="0" normalizeH="0" noProof="0" dirty="0">
                <a:ln>
                  <a:solidFill>
                    <a:schemeClr val="tx1">
                      <a:lumMod val="75000"/>
                      <a:lumOff val="25000"/>
                      <a:alpha val="2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kumimoji="1" lang="en-US" altLang="ko-KR" sz="1100" b="1" i="0" normalizeH="0" noProof="0" dirty="0">
                <a:ln>
                  <a:solidFill>
                    <a:schemeClr val="tx1">
                      <a:alpha val="20000"/>
                    </a:schemeClr>
                  </a:solidFill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www.softcamp.co.kr</a:t>
            </a:r>
            <a:endParaRPr kumimoji="0" lang="ko-KR" altLang="en-US" sz="1400" b="1" dirty="0">
              <a:ln>
                <a:solidFill>
                  <a:schemeClr val="tx1">
                    <a:alpha val="20000"/>
                  </a:schemeClr>
                </a:solidFill>
              </a:ln>
              <a:latin typeface="나눔고딕" panose="020D0604000000000000" pitchFamily="50" charset="-127"/>
              <a:ea typeface="나눔고딕" panose="020D0604000000000000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E256A04A-B62A-4C94-BCB5-ADA45F7428F7}"/>
              </a:ext>
            </a:extLst>
          </p:cNvPr>
          <p:cNvSpPr/>
          <p:nvPr/>
        </p:nvSpPr>
        <p:spPr>
          <a:xfrm>
            <a:off x="3051832" y="3888077"/>
            <a:ext cx="3735318" cy="400110"/>
          </a:xfrm>
          <a:prstGeom prst="rect">
            <a:avLst/>
          </a:prstGeom>
          <a:solidFill>
            <a:srgbClr val="F5F5F5"/>
          </a:solidFill>
        </p:spPr>
        <p:txBody>
          <a:bodyPr wrap="none">
            <a:spAutoFit/>
          </a:bodyPr>
          <a:lstStyle>
            <a:defPPr>
              <a:defRPr lang="ko-KR"/>
            </a:defPPr>
          </a:lstStyle>
          <a:p>
            <a:pPr defTabSz="962025" fontAlgn="base">
              <a:spcBef>
                <a:spcPct val="0"/>
              </a:spcBef>
              <a:spcAft>
                <a:spcPct val="0"/>
              </a:spcAft>
              <a:defRPr kumimoji="1" b="0" i="0" normalizeH="0" noProof="0">
                <a:uLnTx/>
                <a:uFillTx/>
                <a:latin typeface="굴림" charset="-127"/>
                <a:ea typeface="굴림" charset="-127"/>
                <a:cs typeface="+mn-cs"/>
              </a:defRPr>
            </a:pPr>
            <a:r>
              <a:rPr kumimoji="1" lang="en-US" altLang="ko-KR" sz="2000">
                <a:ln>
                  <a:solidFill>
                    <a:srgbClr val="646464">
                      <a:alpha val="30000"/>
                    </a:srgbClr>
                  </a:solidFill>
                </a:ln>
                <a:solidFill>
                  <a:srgbClr val="646464"/>
                </a:solidFill>
                <a:latin typeface="나눔고딕" panose="020D0604000000000000" pitchFamily="50" charset="-127"/>
                <a:ea typeface="나눔고딕"/>
                <a:cs typeface="굴림" panose="020B0600000101010101" pitchFamily="50" charset="-127"/>
              </a:rPr>
              <a:t>Inspirations For Cyber Security</a:t>
            </a:r>
            <a:endParaRPr lang="ko-KR" altLang="en-US" sz="2000">
              <a:ln>
                <a:solidFill>
                  <a:srgbClr val="646464">
                    <a:alpha val="30000"/>
                  </a:srgbClr>
                </a:solidFill>
              </a:ln>
              <a:solidFill>
                <a:srgbClr val="646464"/>
              </a:solidFill>
              <a:latin typeface="나눔고딕" panose="020D0604000000000000" pitchFamily="50" charset="-127"/>
              <a:ea typeface="나눔고딕"/>
            </a:endParaRPr>
          </a:p>
        </p:txBody>
      </p:sp>
    </p:spTree>
    <p:extLst>
      <p:ext uri="{BB962C8B-B14F-4D97-AF65-F5344CB8AC3E}">
        <p14:creationId xmlns:p14="http://schemas.microsoft.com/office/powerpoint/2010/main" val="235880404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C7CE803-0F45-4E6D-A229-37005249E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도입제품 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7A6A740-FA87-4BB0-8C81-C4DCC12176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495" y="1353507"/>
            <a:ext cx="9441634" cy="5210320"/>
          </a:xfrm>
        </p:spPr>
        <p:txBody>
          <a:bodyPr>
            <a:normAutofit/>
          </a:bodyPr>
          <a:lstStyle/>
          <a:p>
            <a:r>
              <a:rPr lang="en-US" altLang="ko-KR" sz="1628" dirty="0"/>
              <a:t> Document Security</a:t>
            </a:r>
          </a:p>
          <a:p>
            <a:pPr lvl="1"/>
            <a:r>
              <a:rPr lang="ko-KR" altLang="en-US" sz="1425" dirty="0"/>
              <a:t>파일 암호화 및 사용자 인증</a:t>
            </a:r>
            <a:r>
              <a:rPr lang="en-US" altLang="ko-KR" sz="1425" dirty="0"/>
              <a:t>, </a:t>
            </a:r>
            <a:r>
              <a:rPr lang="ko-KR" altLang="en-US" sz="1425" dirty="0"/>
              <a:t>사용 권한 제어를 기반으로</a:t>
            </a:r>
            <a:r>
              <a:rPr lang="en-US" altLang="ko-KR" sz="1425" dirty="0"/>
              <a:t>, </a:t>
            </a:r>
            <a:r>
              <a:rPr lang="ko-KR" altLang="en-US" sz="1425" dirty="0"/>
              <a:t>전자문서의 생성시점에서부터 사용 및 유통</a:t>
            </a:r>
            <a:r>
              <a:rPr lang="en-US" altLang="ko-KR" sz="1425" dirty="0"/>
              <a:t>, </a:t>
            </a:r>
            <a:r>
              <a:rPr lang="ko-KR" altLang="en-US" sz="1425" dirty="0"/>
              <a:t>폐기 단계에 이르기까지 문서의 전 </a:t>
            </a:r>
            <a:r>
              <a:rPr lang="en-US" altLang="ko-KR" sz="1425" dirty="0"/>
              <a:t>Life-Cycle</a:t>
            </a:r>
            <a:r>
              <a:rPr lang="ko-KR" altLang="en-US" sz="1425" dirty="0"/>
              <a:t>에 대한 통합적인 보호 방안을 제공함으로써</a:t>
            </a:r>
            <a:r>
              <a:rPr lang="en-US" altLang="ko-KR" sz="1425" dirty="0"/>
              <a:t>, </a:t>
            </a:r>
            <a:r>
              <a:rPr lang="ko-KR" altLang="en-US" sz="1425" dirty="0"/>
              <a:t>조직 내 기밀정보의 유출을 방지합니다</a:t>
            </a:r>
            <a:r>
              <a:rPr lang="en-US" altLang="ko-KR" sz="1425" dirty="0"/>
              <a:t>.</a:t>
            </a:r>
          </a:p>
          <a:p>
            <a:pPr lvl="1"/>
            <a:endParaRPr lang="en-US" altLang="ko-KR" sz="1425" dirty="0"/>
          </a:p>
        </p:txBody>
      </p:sp>
      <p:sp>
        <p:nvSpPr>
          <p:cNvPr id="4" name="모서리가 둥근 직사각형 36">
            <a:extLst>
              <a:ext uri="{FF2B5EF4-FFF2-40B4-BE49-F238E27FC236}">
                <a16:creationId xmlns:a16="http://schemas.microsoft.com/office/drawing/2014/main" id="{257E7349-0E16-4F51-8F66-CF065FE73786}"/>
              </a:ext>
            </a:extLst>
          </p:cNvPr>
          <p:cNvSpPr/>
          <p:nvPr/>
        </p:nvSpPr>
        <p:spPr>
          <a:xfrm>
            <a:off x="881805" y="2667230"/>
            <a:ext cx="8373407" cy="3867669"/>
          </a:xfrm>
          <a:prstGeom prst="roundRect">
            <a:avLst>
              <a:gd name="adj" fmla="val 1956"/>
            </a:avLst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14" b="1">
              <a:latin typeface="+mj-ea"/>
              <a:ea typeface="+mj-ea"/>
            </a:endParaRPr>
          </a:p>
        </p:txBody>
      </p:sp>
      <p:sp>
        <p:nvSpPr>
          <p:cNvPr id="5" name="모서리가 둥근 직사각형 38">
            <a:extLst>
              <a:ext uri="{FF2B5EF4-FFF2-40B4-BE49-F238E27FC236}">
                <a16:creationId xmlns:a16="http://schemas.microsoft.com/office/drawing/2014/main" id="{31E2725A-6886-45AD-88EC-D38480DE7AE1}"/>
              </a:ext>
            </a:extLst>
          </p:cNvPr>
          <p:cNvSpPr/>
          <p:nvPr/>
        </p:nvSpPr>
        <p:spPr>
          <a:xfrm>
            <a:off x="2697680" y="3667540"/>
            <a:ext cx="5042563" cy="2288322"/>
          </a:xfrm>
          <a:prstGeom prst="roundRect">
            <a:avLst>
              <a:gd name="adj" fmla="val 8944"/>
            </a:avLst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35" b="1">
              <a:latin typeface="+mj-ea"/>
              <a:ea typeface="+mj-ea"/>
            </a:endParaRPr>
          </a:p>
        </p:txBody>
      </p:sp>
      <p:sp>
        <p:nvSpPr>
          <p:cNvPr id="6" name="오각형 48">
            <a:extLst>
              <a:ext uri="{FF2B5EF4-FFF2-40B4-BE49-F238E27FC236}">
                <a16:creationId xmlns:a16="http://schemas.microsoft.com/office/drawing/2014/main" id="{0683C566-10D2-42B8-B984-D99C256531D2}"/>
              </a:ext>
            </a:extLst>
          </p:cNvPr>
          <p:cNvSpPr/>
          <p:nvPr/>
        </p:nvSpPr>
        <p:spPr>
          <a:xfrm flipH="1">
            <a:off x="6524105" y="5684235"/>
            <a:ext cx="1390143" cy="543256"/>
          </a:xfrm>
          <a:prstGeom prst="homePlate">
            <a:avLst/>
          </a:prstGeom>
          <a:solidFill>
            <a:srgbClr val="0575F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68" b="1" dirty="0">
                <a:solidFill>
                  <a:schemeClr val="bg1"/>
                </a:solidFill>
                <a:latin typeface="+mj-ea"/>
                <a:ea typeface="+mj-ea"/>
              </a:rPr>
              <a:t>네트워크 통한</a:t>
            </a:r>
            <a:endParaRPr lang="en-US" altLang="ko-KR" sz="1068" b="1" dirty="0">
              <a:solidFill>
                <a:schemeClr val="bg1"/>
              </a:solidFill>
              <a:latin typeface="+mj-ea"/>
              <a:ea typeface="+mj-ea"/>
            </a:endParaRPr>
          </a:p>
          <a:p>
            <a:pPr algn="ctr"/>
            <a:r>
              <a:rPr lang="ko-KR" altLang="en-US" sz="1068" b="1" dirty="0">
                <a:solidFill>
                  <a:schemeClr val="bg1"/>
                </a:solidFill>
                <a:latin typeface="+mj-ea"/>
                <a:ea typeface="+mj-ea"/>
              </a:rPr>
              <a:t>전자문서 유통</a:t>
            </a:r>
          </a:p>
        </p:txBody>
      </p:sp>
      <p:sp>
        <p:nvSpPr>
          <p:cNvPr id="7" name="타원 6">
            <a:extLst>
              <a:ext uri="{FF2B5EF4-FFF2-40B4-BE49-F238E27FC236}">
                <a16:creationId xmlns:a16="http://schemas.microsoft.com/office/drawing/2014/main" id="{F263E53E-25D5-4A7C-A78C-0493358E423D}"/>
              </a:ext>
            </a:extLst>
          </p:cNvPr>
          <p:cNvSpPr/>
          <p:nvPr/>
        </p:nvSpPr>
        <p:spPr>
          <a:xfrm>
            <a:off x="7807995" y="5458618"/>
            <a:ext cx="947955" cy="947955"/>
          </a:xfrm>
          <a:prstGeom prst="ellipse">
            <a:avLst/>
          </a:prstGeom>
          <a:solidFill>
            <a:srgbClr val="F2F2F2"/>
          </a:solidFill>
          <a:ln w="6350">
            <a:solidFill>
              <a:schemeClr val="bg1">
                <a:lumMod val="85000"/>
              </a:schemeClr>
            </a:solidFill>
          </a:ln>
          <a:effectLst>
            <a:outerShdw blurRad="558800" dist="2413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28"/>
          </a:p>
        </p:txBody>
      </p:sp>
      <p:sp>
        <p:nvSpPr>
          <p:cNvPr id="8" name="오각형 57">
            <a:extLst>
              <a:ext uri="{FF2B5EF4-FFF2-40B4-BE49-F238E27FC236}">
                <a16:creationId xmlns:a16="http://schemas.microsoft.com/office/drawing/2014/main" id="{FA0B3B48-E7F5-4D49-B49D-6AD71042D837}"/>
              </a:ext>
            </a:extLst>
          </p:cNvPr>
          <p:cNvSpPr/>
          <p:nvPr/>
        </p:nvSpPr>
        <p:spPr>
          <a:xfrm flipH="1">
            <a:off x="4188614" y="5684235"/>
            <a:ext cx="1390143" cy="543256"/>
          </a:xfrm>
          <a:prstGeom prst="homePlate">
            <a:avLst/>
          </a:prstGeom>
          <a:solidFill>
            <a:srgbClr val="0575F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68" b="1" dirty="0">
                <a:solidFill>
                  <a:schemeClr val="bg1"/>
                </a:solidFill>
                <a:latin typeface="+mj-ea"/>
                <a:ea typeface="+mj-ea"/>
              </a:rPr>
              <a:t>인쇄 출력물</a:t>
            </a:r>
          </a:p>
        </p:txBody>
      </p:sp>
      <p:sp>
        <p:nvSpPr>
          <p:cNvPr id="9" name="오각형 58">
            <a:extLst>
              <a:ext uri="{FF2B5EF4-FFF2-40B4-BE49-F238E27FC236}">
                <a16:creationId xmlns:a16="http://schemas.microsoft.com/office/drawing/2014/main" id="{DB52AB25-6CF5-4477-893A-368734BDB4BD}"/>
              </a:ext>
            </a:extLst>
          </p:cNvPr>
          <p:cNvSpPr/>
          <p:nvPr/>
        </p:nvSpPr>
        <p:spPr>
          <a:xfrm flipH="1">
            <a:off x="1647789" y="5684235"/>
            <a:ext cx="1390143" cy="543256"/>
          </a:xfrm>
          <a:prstGeom prst="homePlate">
            <a:avLst/>
          </a:prstGeom>
          <a:solidFill>
            <a:srgbClr val="0575F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68" b="1" dirty="0">
                <a:solidFill>
                  <a:schemeClr val="bg1"/>
                </a:solidFill>
                <a:latin typeface="+mj-ea"/>
                <a:ea typeface="+mj-ea"/>
              </a:rPr>
              <a:t>이동장치를 통한</a:t>
            </a:r>
            <a:endParaRPr lang="en-US" altLang="ko-KR" sz="1068" b="1" dirty="0">
              <a:solidFill>
                <a:schemeClr val="bg1"/>
              </a:solidFill>
              <a:latin typeface="+mj-ea"/>
              <a:ea typeface="+mj-ea"/>
            </a:endParaRPr>
          </a:p>
          <a:p>
            <a:pPr algn="ctr"/>
            <a:r>
              <a:rPr lang="ko-KR" altLang="en-US" sz="1068" b="1" dirty="0">
                <a:solidFill>
                  <a:schemeClr val="bg1"/>
                </a:solidFill>
                <a:latin typeface="+mj-ea"/>
                <a:ea typeface="+mj-ea"/>
              </a:rPr>
              <a:t>전자문서 유통</a:t>
            </a:r>
          </a:p>
        </p:txBody>
      </p:sp>
      <p:sp>
        <p:nvSpPr>
          <p:cNvPr id="10" name="오각형 59">
            <a:extLst>
              <a:ext uri="{FF2B5EF4-FFF2-40B4-BE49-F238E27FC236}">
                <a16:creationId xmlns:a16="http://schemas.microsoft.com/office/drawing/2014/main" id="{1754730F-3174-4D1F-92A5-0C2690DFE2D1}"/>
              </a:ext>
            </a:extLst>
          </p:cNvPr>
          <p:cNvSpPr/>
          <p:nvPr/>
        </p:nvSpPr>
        <p:spPr>
          <a:xfrm>
            <a:off x="2410768" y="3415308"/>
            <a:ext cx="1390298" cy="543256"/>
          </a:xfrm>
          <a:prstGeom prst="homePlate">
            <a:avLst/>
          </a:prstGeom>
          <a:solidFill>
            <a:srgbClr val="0575F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ko-KR" altLang="en-US" sz="1068" b="1" dirty="0">
                <a:solidFill>
                  <a:schemeClr val="bg1"/>
                </a:solidFill>
                <a:latin typeface="+mj-ea"/>
                <a:ea typeface="+mj-ea"/>
              </a:rPr>
              <a:t>전자문서 생성</a:t>
            </a:r>
          </a:p>
        </p:txBody>
      </p:sp>
      <p:sp>
        <p:nvSpPr>
          <p:cNvPr id="11" name="오각형 60">
            <a:extLst>
              <a:ext uri="{FF2B5EF4-FFF2-40B4-BE49-F238E27FC236}">
                <a16:creationId xmlns:a16="http://schemas.microsoft.com/office/drawing/2014/main" id="{22654C43-222F-49C7-BFE6-E7C445FC1B86}"/>
              </a:ext>
            </a:extLst>
          </p:cNvPr>
          <p:cNvSpPr/>
          <p:nvPr/>
        </p:nvSpPr>
        <p:spPr>
          <a:xfrm>
            <a:off x="4830319" y="3415308"/>
            <a:ext cx="1390298" cy="543256"/>
          </a:xfrm>
          <a:prstGeom prst="homePlate">
            <a:avLst/>
          </a:prstGeom>
          <a:solidFill>
            <a:srgbClr val="0575F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ko-KR" altLang="en-US" sz="1068" b="1" dirty="0">
                <a:solidFill>
                  <a:schemeClr val="bg1"/>
                </a:solidFill>
                <a:latin typeface="+mj-ea"/>
                <a:ea typeface="+mj-ea"/>
              </a:rPr>
              <a:t>전자문서 사용</a:t>
            </a:r>
          </a:p>
        </p:txBody>
      </p:sp>
      <p:sp>
        <p:nvSpPr>
          <p:cNvPr id="12" name="오각형 61">
            <a:extLst>
              <a:ext uri="{FF2B5EF4-FFF2-40B4-BE49-F238E27FC236}">
                <a16:creationId xmlns:a16="http://schemas.microsoft.com/office/drawing/2014/main" id="{D7FFC16B-330B-46BC-BD67-8E1F305A4FF4}"/>
              </a:ext>
            </a:extLst>
          </p:cNvPr>
          <p:cNvSpPr/>
          <p:nvPr/>
        </p:nvSpPr>
        <p:spPr>
          <a:xfrm>
            <a:off x="7224721" y="3415308"/>
            <a:ext cx="1390298" cy="543256"/>
          </a:xfrm>
          <a:prstGeom prst="homePlate">
            <a:avLst/>
          </a:prstGeom>
          <a:solidFill>
            <a:srgbClr val="0575F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ko-KR" altLang="en-US" sz="1068" b="1" dirty="0">
                <a:solidFill>
                  <a:schemeClr val="bg1"/>
                </a:solidFill>
                <a:latin typeface="+mj-ea"/>
                <a:ea typeface="+mj-ea"/>
              </a:rPr>
              <a:t>전자문서 폐기</a:t>
            </a:r>
          </a:p>
        </p:txBody>
      </p:sp>
      <p:sp>
        <p:nvSpPr>
          <p:cNvPr id="13" name="모서리가 둥근 직사각형 62">
            <a:extLst>
              <a:ext uri="{FF2B5EF4-FFF2-40B4-BE49-F238E27FC236}">
                <a16:creationId xmlns:a16="http://schemas.microsoft.com/office/drawing/2014/main" id="{677A1176-994B-4576-A36D-EE24FE5CA488}"/>
              </a:ext>
            </a:extLst>
          </p:cNvPr>
          <p:cNvSpPr/>
          <p:nvPr/>
        </p:nvSpPr>
        <p:spPr>
          <a:xfrm>
            <a:off x="2497402" y="2500599"/>
            <a:ext cx="5048984" cy="366387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txBody>
          <a:bodyPr wrap="none" rtlCol="0" anchor="ctr">
            <a:noAutofit/>
          </a:bodyPr>
          <a:lstStyle/>
          <a:p>
            <a:pPr algn="ctr"/>
            <a:r>
              <a:rPr lang="ko-KR" altLang="en-US" sz="1221" b="1" dirty="0">
                <a:solidFill>
                  <a:schemeClr val="bg1"/>
                </a:solidFill>
                <a:latin typeface="+mj-ea"/>
                <a:ea typeface="+mj-ea"/>
              </a:rPr>
              <a:t>전자문서 </a:t>
            </a:r>
            <a:r>
              <a:rPr lang="en-US" altLang="ko-KR" sz="1221" b="1" dirty="0">
                <a:solidFill>
                  <a:schemeClr val="bg1"/>
                </a:solidFill>
                <a:latin typeface="+mj-ea"/>
                <a:ea typeface="+mj-ea"/>
              </a:rPr>
              <a:t>Life Cycle </a:t>
            </a:r>
            <a:r>
              <a:rPr lang="ko-KR" altLang="en-US" sz="1221" b="1" dirty="0">
                <a:solidFill>
                  <a:schemeClr val="bg1"/>
                </a:solidFill>
                <a:latin typeface="+mj-ea"/>
                <a:ea typeface="+mj-ea"/>
              </a:rPr>
              <a:t>에 대한 강력하고 통합적인 보안 제공</a:t>
            </a:r>
          </a:p>
        </p:txBody>
      </p:sp>
      <p:sp>
        <p:nvSpPr>
          <p:cNvPr id="14" name="모서리가 둥근 직사각형 63">
            <a:extLst>
              <a:ext uri="{FF2B5EF4-FFF2-40B4-BE49-F238E27FC236}">
                <a16:creationId xmlns:a16="http://schemas.microsoft.com/office/drawing/2014/main" id="{5DEEE4DD-E83B-4528-B299-E9C703813ABC}"/>
              </a:ext>
            </a:extLst>
          </p:cNvPr>
          <p:cNvSpPr/>
          <p:nvPr/>
        </p:nvSpPr>
        <p:spPr>
          <a:xfrm>
            <a:off x="3371523" y="4377363"/>
            <a:ext cx="3961683" cy="81205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221">
              <a:latin typeface="+mj-ea"/>
              <a:ea typeface="+mj-ea"/>
            </a:endParaRPr>
          </a:p>
        </p:txBody>
      </p:sp>
      <p:sp>
        <p:nvSpPr>
          <p:cNvPr id="15" name="Text Box 331">
            <a:extLst>
              <a:ext uri="{FF2B5EF4-FFF2-40B4-BE49-F238E27FC236}">
                <a16:creationId xmlns:a16="http://schemas.microsoft.com/office/drawing/2014/main" id="{C189854A-3CE9-4308-B647-879C1E8C83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8782" y="4537479"/>
            <a:ext cx="2987165" cy="444486"/>
          </a:xfrm>
          <a:prstGeom prst="rect">
            <a:avLst/>
          </a:prstGeom>
          <a:noFill/>
          <a:ln w="1905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ko-KR" altLang="en-US" sz="1119" b="1" dirty="0">
                <a:latin typeface="+mj-ea"/>
                <a:ea typeface="+mj-ea"/>
              </a:rPr>
              <a:t>문서의 생성부터 유통까지 전 과정에 대한</a:t>
            </a:r>
          </a:p>
          <a:p>
            <a:pPr algn="ctr">
              <a:defRPr/>
            </a:pPr>
            <a:r>
              <a:rPr lang="ko-KR" altLang="en-US" sz="1119" b="1" dirty="0">
                <a:latin typeface="+mj-ea"/>
                <a:ea typeface="+mj-ea"/>
              </a:rPr>
              <a:t>조직과 사용자 권한에 대한 통합 정책 관리</a:t>
            </a: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BEDBFD63-B02F-422A-9FF7-A5561675F4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048" y="5721397"/>
            <a:ext cx="367849" cy="367849"/>
          </a:xfrm>
          <a:prstGeom prst="rect">
            <a:avLst/>
          </a:prstGeom>
        </p:spPr>
      </p:pic>
      <p:sp>
        <p:nvSpPr>
          <p:cNvPr id="17" name="타원 16">
            <a:extLst>
              <a:ext uri="{FF2B5EF4-FFF2-40B4-BE49-F238E27FC236}">
                <a16:creationId xmlns:a16="http://schemas.microsoft.com/office/drawing/2014/main" id="{6198E727-9FAD-4EAA-9296-CD293D1FEAF8}"/>
              </a:ext>
            </a:extLst>
          </p:cNvPr>
          <p:cNvSpPr/>
          <p:nvPr/>
        </p:nvSpPr>
        <p:spPr>
          <a:xfrm>
            <a:off x="1565924" y="3221897"/>
            <a:ext cx="947955" cy="947955"/>
          </a:xfrm>
          <a:prstGeom prst="ellipse">
            <a:avLst/>
          </a:prstGeom>
          <a:solidFill>
            <a:srgbClr val="F2F2F2"/>
          </a:solidFill>
          <a:ln w="6350">
            <a:solidFill>
              <a:schemeClr val="bg1">
                <a:lumMod val="85000"/>
              </a:schemeClr>
            </a:solidFill>
          </a:ln>
          <a:effectLst>
            <a:outerShdw blurRad="558800" dist="2413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28"/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id="{A8AAFD01-981A-4E62-ADF7-CCC212D22EF5}"/>
              </a:ext>
            </a:extLst>
          </p:cNvPr>
          <p:cNvSpPr/>
          <p:nvPr/>
        </p:nvSpPr>
        <p:spPr>
          <a:xfrm>
            <a:off x="4025984" y="3230745"/>
            <a:ext cx="947955" cy="947955"/>
          </a:xfrm>
          <a:prstGeom prst="ellipse">
            <a:avLst/>
          </a:prstGeom>
          <a:solidFill>
            <a:srgbClr val="F2F2F2"/>
          </a:solidFill>
          <a:ln w="6350">
            <a:solidFill>
              <a:schemeClr val="bg1">
                <a:lumMod val="85000"/>
              </a:schemeClr>
            </a:solidFill>
          </a:ln>
          <a:effectLst>
            <a:outerShdw blurRad="558800" dist="2413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28"/>
          </a:p>
        </p:txBody>
      </p:sp>
      <p:sp>
        <p:nvSpPr>
          <p:cNvPr id="19" name="타원 18">
            <a:extLst>
              <a:ext uri="{FF2B5EF4-FFF2-40B4-BE49-F238E27FC236}">
                <a16:creationId xmlns:a16="http://schemas.microsoft.com/office/drawing/2014/main" id="{7A140C8D-D3AC-4E54-BF18-AAC2F88E7BA8}"/>
              </a:ext>
            </a:extLst>
          </p:cNvPr>
          <p:cNvSpPr/>
          <p:nvPr/>
        </p:nvSpPr>
        <p:spPr>
          <a:xfrm>
            <a:off x="6410702" y="3214276"/>
            <a:ext cx="947955" cy="947955"/>
          </a:xfrm>
          <a:prstGeom prst="ellipse">
            <a:avLst/>
          </a:prstGeom>
          <a:solidFill>
            <a:srgbClr val="F2F2F2"/>
          </a:solidFill>
          <a:ln w="6350">
            <a:solidFill>
              <a:schemeClr val="bg1">
                <a:lumMod val="85000"/>
              </a:schemeClr>
            </a:solidFill>
          </a:ln>
          <a:effectLst>
            <a:outerShdw blurRad="558800" dist="2413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28"/>
          </a:p>
        </p:txBody>
      </p:sp>
      <p:sp>
        <p:nvSpPr>
          <p:cNvPr id="20" name="타원 19">
            <a:extLst>
              <a:ext uri="{FF2B5EF4-FFF2-40B4-BE49-F238E27FC236}">
                <a16:creationId xmlns:a16="http://schemas.microsoft.com/office/drawing/2014/main" id="{E8EAF822-5B59-4521-926F-F333F60F9421}"/>
              </a:ext>
            </a:extLst>
          </p:cNvPr>
          <p:cNvSpPr/>
          <p:nvPr/>
        </p:nvSpPr>
        <p:spPr>
          <a:xfrm>
            <a:off x="5402386" y="5444701"/>
            <a:ext cx="947955" cy="947955"/>
          </a:xfrm>
          <a:prstGeom prst="ellipse">
            <a:avLst/>
          </a:prstGeom>
          <a:solidFill>
            <a:srgbClr val="F2F2F2"/>
          </a:solidFill>
          <a:ln w="6350">
            <a:solidFill>
              <a:schemeClr val="bg1">
                <a:lumMod val="85000"/>
              </a:schemeClr>
            </a:solidFill>
          </a:ln>
          <a:effectLst>
            <a:outerShdw blurRad="558800" dist="2413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28"/>
          </a:p>
        </p:txBody>
      </p:sp>
      <p:pic>
        <p:nvPicPr>
          <p:cNvPr id="21" name="그림 20">
            <a:extLst>
              <a:ext uri="{FF2B5EF4-FFF2-40B4-BE49-F238E27FC236}">
                <a16:creationId xmlns:a16="http://schemas.microsoft.com/office/drawing/2014/main" id="{83A6329D-2D6F-411E-AC5B-20BA23D523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226" y="5607719"/>
            <a:ext cx="696285" cy="696285"/>
          </a:xfrm>
          <a:prstGeom prst="rect">
            <a:avLst/>
          </a:prstGeom>
        </p:spPr>
      </p:pic>
      <p:sp>
        <p:nvSpPr>
          <p:cNvPr id="22" name="타원 21">
            <a:extLst>
              <a:ext uri="{FF2B5EF4-FFF2-40B4-BE49-F238E27FC236}">
                <a16:creationId xmlns:a16="http://schemas.microsoft.com/office/drawing/2014/main" id="{AF88D14F-9EC3-4741-BBD3-E11206D68781}"/>
              </a:ext>
            </a:extLst>
          </p:cNvPr>
          <p:cNvSpPr/>
          <p:nvPr/>
        </p:nvSpPr>
        <p:spPr>
          <a:xfrm>
            <a:off x="2937668" y="5481883"/>
            <a:ext cx="947955" cy="947955"/>
          </a:xfrm>
          <a:prstGeom prst="ellipse">
            <a:avLst/>
          </a:prstGeom>
          <a:solidFill>
            <a:srgbClr val="F2F2F2"/>
          </a:solidFill>
          <a:ln w="6350">
            <a:solidFill>
              <a:schemeClr val="bg1">
                <a:lumMod val="85000"/>
              </a:schemeClr>
            </a:solidFill>
          </a:ln>
          <a:effectLst>
            <a:outerShdw blurRad="558800" dist="2413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28"/>
          </a:p>
        </p:txBody>
      </p:sp>
      <p:pic>
        <p:nvPicPr>
          <p:cNvPr id="23" name="그림 22">
            <a:extLst>
              <a:ext uri="{FF2B5EF4-FFF2-40B4-BE49-F238E27FC236}">
                <a16:creationId xmlns:a16="http://schemas.microsoft.com/office/drawing/2014/main" id="{2D5C7731-8514-4BC1-A1F9-3CB3C89470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684" y="5655873"/>
            <a:ext cx="614027" cy="614027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CE3B2BCE-66D8-4D33-9943-F2B634D778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085" y="4269847"/>
            <a:ext cx="841625" cy="1078618"/>
          </a:xfrm>
          <a:prstGeom prst="rect">
            <a:avLst/>
          </a:prstGeom>
        </p:spPr>
      </p:pic>
      <p:grpSp>
        <p:nvGrpSpPr>
          <p:cNvPr id="25" name="그룹 24">
            <a:extLst>
              <a:ext uri="{FF2B5EF4-FFF2-40B4-BE49-F238E27FC236}">
                <a16:creationId xmlns:a16="http://schemas.microsoft.com/office/drawing/2014/main" id="{6DECA4B8-262C-4CDF-965A-6DE26F7F4CA3}"/>
              </a:ext>
            </a:extLst>
          </p:cNvPr>
          <p:cNvGrpSpPr/>
          <p:nvPr/>
        </p:nvGrpSpPr>
        <p:grpSpPr>
          <a:xfrm>
            <a:off x="1756156" y="3431204"/>
            <a:ext cx="554745" cy="559882"/>
            <a:chOff x="5567523" y="3326954"/>
            <a:chExt cx="545135" cy="550183"/>
          </a:xfrm>
        </p:grpSpPr>
        <p:pic>
          <p:nvPicPr>
            <p:cNvPr id="26" name="그림 25">
              <a:extLst>
                <a:ext uri="{FF2B5EF4-FFF2-40B4-BE49-F238E27FC236}">
                  <a16:creationId xmlns:a16="http://schemas.microsoft.com/office/drawing/2014/main" id="{93E5DC0E-4E1C-41B1-B1EF-5E884180001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7523" y="3326954"/>
              <a:ext cx="524560" cy="531160"/>
            </a:xfrm>
            <a:prstGeom prst="rect">
              <a:avLst/>
            </a:prstGeom>
          </p:spPr>
        </p:pic>
        <p:pic>
          <p:nvPicPr>
            <p:cNvPr id="27" name="그림 26">
              <a:extLst>
                <a:ext uri="{FF2B5EF4-FFF2-40B4-BE49-F238E27FC236}">
                  <a16:creationId xmlns:a16="http://schemas.microsoft.com/office/drawing/2014/main" id="{D8409F26-B80D-479F-936E-54230D9F09B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0248" y="3614727"/>
              <a:ext cx="262410" cy="262410"/>
            </a:xfrm>
            <a:prstGeom prst="rect">
              <a:avLst/>
            </a:prstGeom>
          </p:spPr>
        </p:pic>
      </p:grp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743C6152-61AC-4269-B7E9-984D08D00F23}"/>
              </a:ext>
            </a:extLst>
          </p:cNvPr>
          <p:cNvGrpSpPr/>
          <p:nvPr/>
        </p:nvGrpSpPr>
        <p:grpSpPr>
          <a:xfrm>
            <a:off x="4222589" y="3440277"/>
            <a:ext cx="554745" cy="559882"/>
            <a:chOff x="5567523" y="3326954"/>
            <a:chExt cx="545135" cy="550183"/>
          </a:xfrm>
        </p:grpSpPr>
        <p:pic>
          <p:nvPicPr>
            <p:cNvPr id="29" name="그림 28">
              <a:extLst>
                <a:ext uri="{FF2B5EF4-FFF2-40B4-BE49-F238E27FC236}">
                  <a16:creationId xmlns:a16="http://schemas.microsoft.com/office/drawing/2014/main" id="{103E8CF2-4B1C-4640-8B32-24371CBE256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7523" y="3326954"/>
              <a:ext cx="524560" cy="531160"/>
            </a:xfrm>
            <a:prstGeom prst="rect">
              <a:avLst/>
            </a:prstGeom>
          </p:spPr>
        </p:pic>
        <p:pic>
          <p:nvPicPr>
            <p:cNvPr id="30" name="그림 29">
              <a:extLst>
                <a:ext uri="{FF2B5EF4-FFF2-40B4-BE49-F238E27FC236}">
                  <a16:creationId xmlns:a16="http://schemas.microsoft.com/office/drawing/2014/main" id="{F5FE9AD7-8291-4493-B7E3-B4D78991FB9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0248" y="3614727"/>
              <a:ext cx="262410" cy="262410"/>
            </a:xfrm>
            <a:prstGeom prst="rect">
              <a:avLst/>
            </a:prstGeom>
          </p:spPr>
        </p:pic>
      </p:grp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79BFA686-DDD1-4167-AE49-95CAE0F804F5}"/>
              </a:ext>
            </a:extLst>
          </p:cNvPr>
          <p:cNvGrpSpPr/>
          <p:nvPr/>
        </p:nvGrpSpPr>
        <p:grpSpPr>
          <a:xfrm>
            <a:off x="6607307" y="3415308"/>
            <a:ext cx="554745" cy="559882"/>
            <a:chOff x="5567523" y="3326954"/>
            <a:chExt cx="545135" cy="550183"/>
          </a:xfrm>
        </p:grpSpPr>
        <p:pic>
          <p:nvPicPr>
            <p:cNvPr id="32" name="그림 31">
              <a:extLst>
                <a:ext uri="{FF2B5EF4-FFF2-40B4-BE49-F238E27FC236}">
                  <a16:creationId xmlns:a16="http://schemas.microsoft.com/office/drawing/2014/main" id="{B7BBD3D8-30BD-4810-BDE8-2943C42AA02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7523" y="3326954"/>
              <a:ext cx="524560" cy="531160"/>
            </a:xfrm>
            <a:prstGeom prst="rect">
              <a:avLst/>
            </a:prstGeom>
          </p:spPr>
        </p:pic>
        <p:pic>
          <p:nvPicPr>
            <p:cNvPr id="33" name="그림 32">
              <a:extLst>
                <a:ext uri="{FF2B5EF4-FFF2-40B4-BE49-F238E27FC236}">
                  <a16:creationId xmlns:a16="http://schemas.microsoft.com/office/drawing/2014/main" id="{2880A705-75E7-4185-9E8A-D874D451293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0248" y="3614727"/>
              <a:ext cx="262410" cy="262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25435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5D65A39-5CE1-4973-9C1E-5FA5461808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73479" y="639658"/>
            <a:ext cx="7067086" cy="396877"/>
          </a:xfrm>
        </p:spPr>
        <p:txBody>
          <a:bodyPr/>
          <a:lstStyle/>
          <a:p>
            <a:r>
              <a:rPr lang="ko-KR" altLang="en-US" dirty="0"/>
              <a:t>문서보안 적용 대상</a:t>
            </a:r>
          </a:p>
        </p:txBody>
      </p:sp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B70E714C-11EE-481C-A973-59B31ECD00E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ko-KR"/>
              <a:t>01</a:t>
            </a:r>
            <a:endParaRPr lang="ko-KR" altLang="en-US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ECECD3BD-285F-443F-9B40-CCFA9ED701E2}"/>
              </a:ext>
            </a:extLst>
          </p:cNvPr>
          <p:cNvSpPr txBox="1"/>
          <p:nvPr/>
        </p:nvSpPr>
        <p:spPr>
          <a:xfrm>
            <a:off x="327513" y="1242877"/>
            <a:ext cx="9589599" cy="552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</a:lstStyle>
          <a:p>
            <a:pPr defTabSz="96202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kumimoji="1" b="0" i="0" normalizeH="0" noProof="0">
                <a:uLnTx/>
                <a:uFillTx/>
                <a:latin typeface="굴림" charset="-127"/>
                <a:ea typeface="굴림" charset="-127"/>
                <a:cs typeface="+mn-cs"/>
              </a:defRPr>
            </a:pPr>
            <a:r>
              <a:rPr kumimoji="1" lang="ko-KR" altLang="en-US" sz="1300" b="1" dirty="0">
                <a:ln>
                  <a:solidFill>
                    <a:schemeClr val="accent1">
                      <a:alpha val="10000"/>
                    </a:scheme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문서보안 솔루션에서 지원하는 어플리케이션은 다음과 같으며</a:t>
            </a:r>
            <a:r>
              <a:rPr kumimoji="1" lang="en-US" altLang="ko-KR" sz="1300" b="1" dirty="0">
                <a:ln>
                  <a:solidFill>
                    <a:schemeClr val="accent1">
                      <a:alpha val="10000"/>
                    </a:scheme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kumimoji="1" lang="ko-KR" altLang="en-US" sz="1300" b="1" dirty="0">
                <a:ln>
                  <a:solidFill>
                    <a:schemeClr val="accent1">
                      <a:alpha val="10000"/>
                    </a:scheme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각 지원 어플리케이션은 일부 제약사항을 가지고 있기 때문에</a:t>
            </a:r>
            <a:r>
              <a:rPr kumimoji="1" lang="en-US" altLang="ko-KR" sz="1300" b="1" dirty="0">
                <a:ln>
                  <a:solidFill>
                    <a:schemeClr val="accent1">
                      <a:alpha val="10000"/>
                    </a:scheme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kumimoji="1" lang="ko-KR" altLang="en-US" sz="1300" b="1" dirty="0">
                <a:ln>
                  <a:solidFill>
                    <a:schemeClr val="accent1">
                      <a:alpha val="10000"/>
                    </a:scheme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이에 문서보안 적용 대상 여부를 결정이 필요합니다</a:t>
            </a:r>
            <a:r>
              <a:rPr kumimoji="1" lang="en-US" altLang="ko-KR" sz="1300" b="1" dirty="0">
                <a:ln>
                  <a:solidFill>
                    <a:schemeClr val="accent1">
                      <a:alpha val="10000"/>
                    </a:scheme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graphicFrame>
        <p:nvGraphicFramePr>
          <p:cNvPr id="68" name="Group 44">
            <a:extLst>
              <a:ext uri="{FF2B5EF4-FFF2-40B4-BE49-F238E27FC236}">
                <a16:creationId xmlns:a16="http://schemas.microsoft.com/office/drawing/2014/main" id="{7CB330A9-54D4-4F94-8521-F147DC3F26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7517756"/>
              </p:ext>
            </p:extLst>
          </p:nvPr>
        </p:nvGraphicFramePr>
        <p:xfrm>
          <a:off x="392112" y="1845102"/>
          <a:ext cx="9074151" cy="4549222"/>
        </p:xfrm>
        <a:graphic>
          <a:graphicData uri="http://schemas.openxmlformats.org/drawingml/2006/table">
            <a:tbl>
              <a:tblPr/>
              <a:tblGrid>
                <a:gridCol w="16864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64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80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92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738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75670">
                <a:tc gridSpan="2">
                  <a:txBody>
                    <a:bodyPr/>
                    <a:lstStyle>
                      <a:lvl1pPr>
                        <a:spcBef>
                          <a:spcPct val="0"/>
                        </a:spcBef>
                        <a:defRPr kumimoji="1" sz="1400">
                          <a:solidFill>
                            <a:schemeClr val="tx1"/>
                          </a:solidFill>
                          <a:latin typeface="-2002" pitchFamily="18" charset="-127"/>
                          <a:ea typeface="-2002" pitchFamily="18" charset="-127"/>
                        </a:defRPr>
                      </a:lvl1pPr>
                      <a:lvl2pPr marL="742950" indent="-285750">
                        <a:spcBef>
                          <a:spcPct val="0"/>
                        </a:spcBef>
                        <a:defRPr kumimoji="1" sz="1200">
                          <a:solidFill>
                            <a:schemeClr val="tx1"/>
                          </a:solidFill>
                          <a:latin typeface="-2002" pitchFamily="18" charset="-127"/>
                          <a:ea typeface="-2002" pitchFamily="18" charset="-127"/>
                        </a:defRPr>
                      </a:lvl2pPr>
                      <a:lvl3pPr marL="1143000" indent="-228600" latinLnBrk="1">
                        <a:spcBef>
                          <a:spcPct val="0"/>
                        </a:spcBef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latinLnBrk="1">
                        <a:spcBef>
                          <a:spcPct val="0"/>
                        </a:spcBef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latinLnBrk="1">
                        <a:spcBef>
                          <a:spcPct val="0"/>
                        </a:spcBef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암호화 대상 </a:t>
                      </a: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어플리케이션 정책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36000" marR="36000" marT="36000" marB="36000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-2002"/>
                          <a:ea typeface="-2002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-2002"/>
                          <a:ea typeface="-2002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-2002"/>
                          <a:ea typeface="-2002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-2002"/>
                          <a:ea typeface="-2002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-2002"/>
                          <a:ea typeface="-2002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-2002"/>
                          <a:ea typeface="-2002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-2002"/>
                          <a:ea typeface="-2002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-2002"/>
                          <a:ea typeface="-2002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-2002"/>
                          <a:ea typeface="-2002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000" b="1" dirty="0" err="1">
                          <a:latin typeface="나눔고딕" panose="020B0600000101010101" charset="-127"/>
                          <a:ea typeface="나눔고딕" panose="020B0600000101010101" charset="-127"/>
                        </a:rPr>
                        <a:t>권장안</a:t>
                      </a:r>
                      <a:endParaRPr lang="ko-KR" altLang="en-US" sz="1000" b="1" dirty="0"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35996" marR="35996" marT="36003" marB="36003" anchor="ctr" anchorCtr="1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0"/>
                        </a:spcBef>
                        <a:defRPr kumimoji="1" sz="1400">
                          <a:solidFill>
                            <a:schemeClr val="tx1"/>
                          </a:solidFill>
                          <a:latin typeface="-2002" pitchFamily="18" charset="-127"/>
                          <a:ea typeface="-2002" pitchFamily="18" charset="-127"/>
                        </a:defRPr>
                      </a:lvl1pPr>
                      <a:lvl2pPr marL="742950" indent="-285750">
                        <a:spcBef>
                          <a:spcPct val="0"/>
                        </a:spcBef>
                        <a:defRPr kumimoji="1" sz="1200">
                          <a:solidFill>
                            <a:schemeClr val="tx1"/>
                          </a:solidFill>
                          <a:latin typeface="-2002" pitchFamily="18" charset="-127"/>
                          <a:ea typeface="-2002" pitchFamily="18" charset="-127"/>
                        </a:defRPr>
                      </a:lvl2pPr>
                      <a:lvl3pPr marL="1143000" indent="-228600" latinLnBrk="1">
                        <a:spcBef>
                          <a:spcPct val="0"/>
                        </a:spcBef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latinLnBrk="1">
                        <a:spcBef>
                          <a:spcPct val="0"/>
                        </a:spcBef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latinLnBrk="1">
                        <a:spcBef>
                          <a:spcPct val="0"/>
                        </a:spcBef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결정안</a:t>
                      </a:r>
                      <a:endParaRPr kumimoji="0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36000" marR="36000" marT="36000" marB="36000" anchor="ctr" anchorCtr="1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0"/>
                        </a:spcBef>
                        <a:defRPr kumimoji="1" sz="1400">
                          <a:solidFill>
                            <a:schemeClr val="tx1"/>
                          </a:solidFill>
                          <a:latin typeface="-2002" pitchFamily="18" charset="-127"/>
                          <a:ea typeface="-2002" pitchFamily="18" charset="-127"/>
                        </a:defRPr>
                      </a:lvl1pPr>
                      <a:lvl2pPr marL="742950" indent="-285750">
                        <a:spcBef>
                          <a:spcPct val="0"/>
                        </a:spcBef>
                        <a:defRPr kumimoji="1" sz="1200">
                          <a:solidFill>
                            <a:schemeClr val="tx1"/>
                          </a:solidFill>
                          <a:latin typeface="-2002" pitchFamily="18" charset="-127"/>
                          <a:ea typeface="-2002" pitchFamily="18" charset="-127"/>
                        </a:defRPr>
                      </a:lvl2pPr>
                      <a:lvl3pPr marL="1143000" indent="-228600" latinLnBrk="1">
                        <a:spcBef>
                          <a:spcPct val="0"/>
                        </a:spcBef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latinLnBrk="1">
                        <a:spcBef>
                          <a:spcPct val="0"/>
                        </a:spcBef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latinLnBrk="1">
                        <a:spcBef>
                          <a:spcPct val="0"/>
                        </a:spcBef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주요 제약사항</a:t>
                      </a:r>
                    </a:p>
                  </a:txBody>
                  <a:tcPr marL="36000" marR="36000" marT="36000" marB="36000" anchor="ctr" anchorCtr="1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4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Application</a:t>
                      </a:r>
                      <a:endParaRPr kumimoji="0" lang="ko-KR" alt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지원 확장자</a:t>
                      </a:r>
                    </a:p>
                  </a:txBody>
                  <a:tcPr marL="36000" marR="36000" marT="36000" marB="36000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6392">
                <a:tc>
                  <a:txBody>
                    <a:bodyPr/>
                    <a:lstStyle>
                      <a:lvl1pPr>
                        <a:spcBef>
                          <a:spcPct val="0"/>
                        </a:spcBef>
                        <a:defRPr kumimoji="1" sz="1400">
                          <a:solidFill>
                            <a:schemeClr val="tx1"/>
                          </a:solidFill>
                          <a:latin typeface="-2002" pitchFamily="18" charset="-127"/>
                          <a:ea typeface="-2002" pitchFamily="18" charset="-127"/>
                        </a:defRPr>
                      </a:lvl1pPr>
                      <a:lvl2pPr marL="742950" indent="-285750">
                        <a:spcBef>
                          <a:spcPct val="0"/>
                        </a:spcBef>
                        <a:defRPr kumimoji="1" sz="1200">
                          <a:solidFill>
                            <a:schemeClr val="tx1"/>
                          </a:solidFill>
                          <a:latin typeface="-2002" pitchFamily="18" charset="-127"/>
                          <a:ea typeface="-2002" pitchFamily="18" charset="-127"/>
                        </a:defRPr>
                      </a:lvl2pPr>
                      <a:lvl3pPr marL="1143000" indent="-228600" latinLnBrk="1">
                        <a:spcBef>
                          <a:spcPct val="0"/>
                        </a:spcBef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latinLnBrk="1">
                        <a:spcBef>
                          <a:spcPct val="0"/>
                        </a:spcBef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latinLnBrk="1">
                        <a:spcBef>
                          <a:spcPct val="0"/>
                        </a:spcBef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MS-Office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(2013 ~ 2021)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(365</a:t>
                      </a:r>
                      <a:r>
                        <a:rPr kumimoji="0" lang="ko-K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포함</a:t>
                      </a:r>
                      <a:r>
                        <a:rPr kumimoji="0" lang="en-US" altLang="ko-KR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)</a:t>
                      </a: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DOC, DOCX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PPT, PPTX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XLS, XLSX, CSV, XLSM</a:t>
                      </a:r>
                    </a:p>
                  </a:txBody>
                  <a:tcPr marL="36000" marR="36000" marT="36000" marB="36000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92075" indent="-92075">
                        <a:spcBef>
                          <a:spcPct val="0"/>
                        </a:spcBef>
                        <a:defRPr kumimoji="1" sz="1400">
                          <a:solidFill>
                            <a:schemeClr val="tx1"/>
                          </a:solidFill>
                          <a:latin typeface="-2002" pitchFamily="18" charset="-127"/>
                          <a:ea typeface="-2002" pitchFamily="18" charset="-127"/>
                        </a:defRPr>
                      </a:lvl1pPr>
                      <a:lvl2pPr marL="742950" indent="-285750">
                        <a:spcBef>
                          <a:spcPct val="0"/>
                        </a:spcBef>
                        <a:defRPr kumimoji="1" sz="1200">
                          <a:solidFill>
                            <a:schemeClr val="tx1"/>
                          </a:solidFill>
                          <a:latin typeface="-2002" pitchFamily="18" charset="-127"/>
                          <a:ea typeface="-2002" pitchFamily="18" charset="-127"/>
                        </a:defRPr>
                      </a:lvl2pPr>
                      <a:lvl3pPr marL="1143000" indent="-228600" latinLnBrk="1">
                        <a:spcBef>
                          <a:spcPct val="0"/>
                        </a:spcBef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latinLnBrk="1">
                        <a:spcBef>
                          <a:spcPct val="0"/>
                        </a:spcBef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latinLnBrk="1">
                        <a:spcBef>
                          <a:spcPct val="0"/>
                        </a:spcBef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92075" marR="0" lvl="0" indent="-920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O</a:t>
                      </a:r>
                      <a:endParaRPr kumimoji="0" lang="ko-KR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36000" marR="36000" marT="36000" marB="36000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0"/>
                        </a:spcBef>
                        <a:defRPr kumimoji="1" sz="1400">
                          <a:solidFill>
                            <a:schemeClr val="tx1"/>
                          </a:solidFill>
                          <a:latin typeface="-2002" pitchFamily="18" charset="-127"/>
                          <a:ea typeface="-2002" pitchFamily="18" charset="-127"/>
                        </a:defRPr>
                      </a:lvl1pPr>
                      <a:lvl2pPr marL="742950" indent="-285750">
                        <a:spcBef>
                          <a:spcPct val="0"/>
                        </a:spcBef>
                        <a:defRPr kumimoji="1" sz="1200">
                          <a:solidFill>
                            <a:schemeClr val="tx1"/>
                          </a:solidFill>
                          <a:latin typeface="-2002" pitchFamily="18" charset="-127"/>
                          <a:ea typeface="-2002" pitchFamily="18" charset="-127"/>
                        </a:defRPr>
                      </a:lvl2pPr>
                      <a:lvl3pPr marL="1143000" indent="-228600" latinLnBrk="1">
                        <a:spcBef>
                          <a:spcPct val="0"/>
                        </a:spcBef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latinLnBrk="1">
                        <a:spcBef>
                          <a:spcPct val="0"/>
                        </a:spcBef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latinLnBrk="1">
                        <a:spcBef>
                          <a:spcPct val="0"/>
                        </a:spcBef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36000" marR="36000" marT="36000" marB="36000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92075" indent="-92075">
                        <a:spcBef>
                          <a:spcPct val="0"/>
                        </a:spcBef>
                        <a:defRPr kumimoji="1" sz="1400">
                          <a:solidFill>
                            <a:schemeClr val="tx1"/>
                          </a:solidFill>
                          <a:latin typeface="-2002" pitchFamily="18" charset="-127"/>
                          <a:ea typeface="-2002" pitchFamily="18" charset="-127"/>
                        </a:defRPr>
                      </a:lvl1pPr>
                      <a:lvl2pPr marL="742950" indent="-285750">
                        <a:spcBef>
                          <a:spcPct val="0"/>
                        </a:spcBef>
                        <a:defRPr kumimoji="1" sz="1200">
                          <a:solidFill>
                            <a:schemeClr val="tx1"/>
                          </a:solidFill>
                          <a:latin typeface="-2002" pitchFamily="18" charset="-127"/>
                          <a:ea typeface="-2002" pitchFamily="18" charset="-127"/>
                        </a:defRPr>
                      </a:lvl2pPr>
                      <a:lvl3pPr marL="1143000" indent="-228600" latinLnBrk="1">
                        <a:spcBef>
                          <a:spcPct val="0"/>
                        </a:spcBef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latinLnBrk="1">
                        <a:spcBef>
                          <a:spcPct val="0"/>
                        </a:spcBef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latinLnBrk="1">
                        <a:spcBef>
                          <a:spcPct val="0"/>
                        </a:spcBef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171450" marR="0" lvl="0" indent="-17145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ko-KR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36000" marR="36000" marT="36000" marB="36000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2750">
                <a:tc>
                  <a:txBody>
                    <a:bodyPr/>
                    <a:lstStyle>
                      <a:lvl1pPr>
                        <a:spcBef>
                          <a:spcPct val="0"/>
                        </a:spcBef>
                        <a:defRPr kumimoji="1" sz="1400">
                          <a:solidFill>
                            <a:schemeClr val="tx1"/>
                          </a:solidFill>
                          <a:latin typeface="-2002" pitchFamily="18" charset="-127"/>
                          <a:ea typeface="-2002" pitchFamily="18" charset="-127"/>
                        </a:defRPr>
                      </a:lvl1pPr>
                      <a:lvl2pPr marL="742950" indent="-285750">
                        <a:spcBef>
                          <a:spcPct val="0"/>
                        </a:spcBef>
                        <a:defRPr kumimoji="1" sz="1200">
                          <a:solidFill>
                            <a:schemeClr val="tx1"/>
                          </a:solidFill>
                          <a:latin typeface="-2002" pitchFamily="18" charset="-127"/>
                          <a:ea typeface="-2002" pitchFamily="18" charset="-127"/>
                        </a:defRPr>
                      </a:lvl2pPr>
                      <a:lvl3pPr marL="1143000" indent="-228600" latinLnBrk="1">
                        <a:spcBef>
                          <a:spcPct val="0"/>
                        </a:spcBef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latinLnBrk="1">
                        <a:spcBef>
                          <a:spcPct val="0"/>
                        </a:spcBef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latinLnBrk="1">
                        <a:spcBef>
                          <a:spcPct val="0"/>
                        </a:spcBef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한글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(2014(NEO) ~ 2022)</a:t>
                      </a: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HWP, HWPX</a:t>
                      </a:r>
                    </a:p>
                  </a:txBody>
                  <a:tcPr marL="36000" marR="36000" marT="36000" marB="36000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92075" indent="-92075">
                        <a:spcBef>
                          <a:spcPct val="0"/>
                        </a:spcBef>
                        <a:defRPr kumimoji="1" sz="1400">
                          <a:solidFill>
                            <a:schemeClr val="tx1"/>
                          </a:solidFill>
                          <a:latin typeface="-2002" pitchFamily="18" charset="-127"/>
                          <a:ea typeface="-2002" pitchFamily="18" charset="-127"/>
                        </a:defRPr>
                      </a:lvl1pPr>
                      <a:lvl2pPr marL="742950" indent="-285750">
                        <a:spcBef>
                          <a:spcPct val="0"/>
                        </a:spcBef>
                        <a:defRPr kumimoji="1" sz="1200">
                          <a:solidFill>
                            <a:schemeClr val="tx1"/>
                          </a:solidFill>
                          <a:latin typeface="-2002" pitchFamily="18" charset="-127"/>
                          <a:ea typeface="-2002" pitchFamily="18" charset="-127"/>
                        </a:defRPr>
                      </a:lvl2pPr>
                      <a:lvl3pPr marL="1143000" indent="-228600" latinLnBrk="1">
                        <a:spcBef>
                          <a:spcPct val="0"/>
                        </a:spcBef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latinLnBrk="1">
                        <a:spcBef>
                          <a:spcPct val="0"/>
                        </a:spcBef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latinLnBrk="1">
                        <a:spcBef>
                          <a:spcPct val="0"/>
                        </a:spcBef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92075" marR="0" lvl="0" indent="-920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O</a:t>
                      </a:r>
                      <a:endParaRPr kumimoji="0" lang="ko-KR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36000" marR="36000" marT="36000" marB="36000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0"/>
                        </a:spcBef>
                        <a:defRPr kumimoji="1" sz="1400">
                          <a:solidFill>
                            <a:schemeClr val="tx1"/>
                          </a:solidFill>
                          <a:latin typeface="-2002" pitchFamily="18" charset="-127"/>
                          <a:ea typeface="-2002" pitchFamily="18" charset="-127"/>
                        </a:defRPr>
                      </a:lvl1pPr>
                      <a:lvl2pPr marL="742950" indent="-285750">
                        <a:spcBef>
                          <a:spcPct val="0"/>
                        </a:spcBef>
                        <a:defRPr kumimoji="1" sz="1200">
                          <a:solidFill>
                            <a:schemeClr val="tx1"/>
                          </a:solidFill>
                          <a:latin typeface="-2002" pitchFamily="18" charset="-127"/>
                          <a:ea typeface="-2002" pitchFamily="18" charset="-127"/>
                        </a:defRPr>
                      </a:lvl2pPr>
                      <a:lvl3pPr marL="1143000" indent="-228600" latinLnBrk="1">
                        <a:spcBef>
                          <a:spcPct val="0"/>
                        </a:spcBef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latinLnBrk="1">
                        <a:spcBef>
                          <a:spcPct val="0"/>
                        </a:spcBef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latinLnBrk="1">
                        <a:spcBef>
                          <a:spcPct val="0"/>
                        </a:spcBef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36000" marR="36000" marT="36000" marB="36000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92075" indent="-92075">
                        <a:spcBef>
                          <a:spcPct val="0"/>
                        </a:spcBef>
                        <a:defRPr kumimoji="1" sz="1400">
                          <a:solidFill>
                            <a:schemeClr val="tx1"/>
                          </a:solidFill>
                          <a:latin typeface="-2002" pitchFamily="18" charset="-127"/>
                          <a:ea typeface="-2002" pitchFamily="18" charset="-127"/>
                        </a:defRPr>
                      </a:lvl1pPr>
                      <a:lvl2pPr marL="742950" indent="-285750">
                        <a:spcBef>
                          <a:spcPct val="0"/>
                        </a:spcBef>
                        <a:defRPr kumimoji="1" sz="1200">
                          <a:solidFill>
                            <a:schemeClr val="tx1"/>
                          </a:solidFill>
                          <a:latin typeface="-2002" pitchFamily="18" charset="-127"/>
                          <a:ea typeface="-2002" pitchFamily="18" charset="-127"/>
                        </a:defRPr>
                      </a:lvl2pPr>
                      <a:lvl3pPr marL="1143000" indent="-228600" latinLnBrk="1">
                        <a:spcBef>
                          <a:spcPct val="0"/>
                        </a:spcBef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latinLnBrk="1">
                        <a:spcBef>
                          <a:spcPct val="0"/>
                        </a:spcBef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latinLnBrk="1">
                        <a:spcBef>
                          <a:spcPct val="0"/>
                        </a:spcBef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171450" marR="0" lvl="0" indent="-17145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WIN 8 OS </a:t>
                      </a:r>
                      <a:r>
                        <a:rPr kumimoji="0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이상에서 한글 </a:t>
                      </a: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2007 </a:t>
                      </a:r>
                      <a:r>
                        <a:rPr kumimoji="0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사용 불가</a:t>
                      </a:r>
                      <a:endParaRPr kumimoji="0" lang="en-US" altLang="ko-K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  <a:p>
                      <a:pPr marL="171450" marR="0" lvl="0" indent="-17145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한글 </a:t>
                      </a: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2010</a:t>
                      </a:r>
                      <a:r>
                        <a:rPr kumimoji="0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은 </a:t>
                      </a: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WIN10</a:t>
                      </a:r>
                      <a:r>
                        <a:rPr kumimoji="0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에서 사용 불가</a:t>
                      </a:r>
                    </a:p>
                  </a:txBody>
                  <a:tcPr marL="36000" marR="36000" marT="36000" marB="36000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2750">
                <a:tc>
                  <a:txBody>
                    <a:bodyPr/>
                    <a:lstStyle>
                      <a:lvl1pPr>
                        <a:spcBef>
                          <a:spcPct val="0"/>
                        </a:spcBef>
                        <a:defRPr kumimoji="1" sz="1400">
                          <a:solidFill>
                            <a:schemeClr val="tx1"/>
                          </a:solidFill>
                          <a:latin typeface="-2002" pitchFamily="18" charset="-127"/>
                          <a:ea typeface="-2002" pitchFamily="18" charset="-127"/>
                        </a:defRPr>
                      </a:lvl1pPr>
                      <a:lvl2pPr marL="742950" indent="-285750">
                        <a:spcBef>
                          <a:spcPct val="0"/>
                        </a:spcBef>
                        <a:defRPr kumimoji="1" sz="1200">
                          <a:solidFill>
                            <a:schemeClr val="tx1"/>
                          </a:solidFill>
                          <a:latin typeface="-2002" pitchFamily="18" charset="-127"/>
                          <a:ea typeface="-2002" pitchFamily="18" charset="-127"/>
                        </a:defRPr>
                      </a:lvl2pPr>
                      <a:lvl3pPr marL="1143000" indent="-228600" latinLnBrk="1">
                        <a:spcBef>
                          <a:spcPct val="0"/>
                        </a:spcBef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latinLnBrk="1">
                        <a:spcBef>
                          <a:spcPct val="0"/>
                        </a:spcBef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latinLnBrk="1">
                        <a:spcBef>
                          <a:spcPct val="0"/>
                        </a:spcBef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Acrobat Reader(Pro)</a:t>
                      </a: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(DC</a:t>
                      </a:r>
                      <a:r>
                        <a:rPr kumimoji="0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)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PDF</a:t>
                      </a:r>
                    </a:p>
                  </a:txBody>
                  <a:tcPr marL="36000" marR="36000" marT="36000" marB="36000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92075" indent="-92075">
                        <a:spcBef>
                          <a:spcPct val="0"/>
                        </a:spcBef>
                        <a:defRPr kumimoji="1" sz="1400">
                          <a:solidFill>
                            <a:schemeClr val="tx1"/>
                          </a:solidFill>
                          <a:latin typeface="-2002" pitchFamily="18" charset="-127"/>
                          <a:ea typeface="-2002" pitchFamily="18" charset="-127"/>
                        </a:defRPr>
                      </a:lvl1pPr>
                      <a:lvl2pPr marL="742950" indent="-285750">
                        <a:spcBef>
                          <a:spcPct val="0"/>
                        </a:spcBef>
                        <a:defRPr kumimoji="1" sz="1200">
                          <a:solidFill>
                            <a:schemeClr val="tx1"/>
                          </a:solidFill>
                          <a:latin typeface="-2002" pitchFamily="18" charset="-127"/>
                          <a:ea typeface="-2002" pitchFamily="18" charset="-127"/>
                        </a:defRPr>
                      </a:lvl2pPr>
                      <a:lvl3pPr marL="1143000" indent="-228600" latinLnBrk="1">
                        <a:spcBef>
                          <a:spcPct val="0"/>
                        </a:spcBef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latinLnBrk="1">
                        <a:spcBef>
                          <a:spcPct val="0"/>
                        </a:spcBef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latinLnBrk="1">
                        <a:spcBef>
                          <a:spcPct val="0"/>
                        </a:spcBef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92075" marR="0" lvl="0" indent="-920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O</a:t>
                      </a:r>
                      <a:endParaRPr kumimoji="0" lang="ko-KR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36000" marR="36000" marT="36000" marB="36000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0"/>
                        </a:spcBef>
                        <a:defRPr kumimoji="1" sz="1400">
                          <a:solidFill>
                            <a:schemeClr val="tx1"/>
                          </a:solidFill>
                          <a:latin typeface="-2002" pitchFamily="18" charset="-127"/>
                          <a:ea typeface="-2002" pitchFamily="18" charset="-127"/>
                        </a:defRPr>
                      </a:lvl1pPr>
                      <a:lvl2pPr marL="742950" indent="-285750">
                        <a:spcBef>
                          <a:spcPct val="0"/>
                        </a:spcBef>
                        <a:defRPr kumimoji="1" sz="1200">
                          <a:solidFill>
                            <a:schemeClr val="tx1"/>
                          </a:solidFill>
                          <a:latin typeface="-2002" pitchFamily="18" charset="-127"/>
                          <a:ea typeface="-2002" pitchFamily="18" charset="-127"/>
                        </a:defRPr>
                      </a:lvl2pPr>
                      <a:lvl3pPr marL="1143000" indent="-228600" latinLnBrk="1">
                        <a:spcBef>
                          <a:spcPct val="0"/>
                        </a:spcBef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latinLnBrk="1">
                        <a:spcBef>
                          <a:spcPct val="0"/>
                        </a:spcBef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latinLnBrk="1">
                        <a:spcBef>
                          <a:spcPct val="0"/>
                        </a:spcBef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36000" marR="36000" marT="36000" marB="36000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92075" indent="-92075">
                        <a:spcBef>
                          <a:spcPct val="0"/>
                        </a:spcBef>
                        <a:defRPr kumimoji="1" sz="1400">
                          <a:solidFill>
                            <a:schemeClr val="tx1"/>
                          </a:solidFill>
                          <a:latin typeface="-2002" pitchFamily="18" charset="-127"/>
                          <a:ea typeface="-2002" pitchFamily="18" charset="-127"/>
                        </a:defRPr>
                      </a:lvl1pPr>
                      <a:lvl2pPr marL="742950" indent="-285750">
                        <a:spcBef>
                          <a:spcPct val="0"/>
                        </a:spcBef>
                        <a:defRPr kumimoji="1" sz="1200">
                          <a:solidFill>
                            <a:schemeClr val="tx1"/>
                          </a:solidFill>
                          <a:latin typeface="-2002" pitchFamily="18" charset="-127"/>
                          <a:ea typeface="-2002" pitchFamily="18" charset="-127"/>
                        </a:defRPr>
                      </a:lvl2pPr>
                      <a:lvl3pPr marL="1143000" indent="-228600" latinLnBrk="1">
                        <a:spcBef>
                          <a:spcPct val="0"/>
                        </a:spcBef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latinLnBrk="1">
                        <a:spcBef>
                          <a:spcPct val="0"/>
                        </a:spcBef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latinLnBrk="1">
                        <a:spcBef>
                          <a:spcPct val="0"/>
                        </a:spcBef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171450" marR="0" lvl="0" indent="-17145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상단 </a:t>
                      </a:r>
                      <a:r>
                        <a:rPr kumimoji="0" lang="ko-KR" alt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툴바</a:t>
                      </a: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(</a:t>
                      </a:r>
                      <a:r>
                        <a:rPr kumimoji="0" lang="ko-KR" alt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메뉴바</a:t>
                      </a: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) 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사용 차단</a:t>
                      </a:r>
                    </a:p>
                  </a:txBody>
                  <a:tcPr marL="36000" marR="36000" marT="36000" marB="36000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2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워드패드</a:t>
                      </a:r>
                      <a:endParaRPr kumimoji="0" lang="en-US" altLang="ko-KR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RTF</a:t>
                      </a:r>
                    </a:p>
                  </a:txBody>
                  <a:tcPr marL="36000" marR="36000" marT="36000" marB="36000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X</a:t>
                      </a:r>
                      <a:endParaRPr kumimoji="0" lang="ko-KR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36000" marR="36000" marT="36000" marB="36000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36000" marR="36000" marT="36000" marB="36000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보안문서는 워드패드 외 열람 불가</a:t>
                      </a:r>
                    </a:p>
                  </a:txBody>
                  <a:tcPr marL="36000" marR="36000" marT="36000" marB="36000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2750">
                <a:tc>
                  <a:txBody>
                    <a:bodyPr/>
                    <a:lstStyle>
                      <a:lvl1pPr>
                        <a:spcBef>
                          <a:spcPct val="0"/>
                        </a:spcBef>
                        <a:defRPr kumimoji="1" sz="1400">
                          <a:solidFill>
                            <a:schemeClr val="tx1"/>
                          </a:solidFill>
                          <a:latin typeface="-2002" pitchFamily="18" charset="-127"/>
                          <a:ea typeface="-2002" pitchFamily="18" charset="-127"/>
                        </a:defRPr>
                      </a:lvl1pPr>
                      <a:lvl2pPr marL="742950" indent="-285750">
                        <a:spcBef>
                          <a:spcPct val="0"/>
                        </a:spcBef>
                        <a:defRPr kumimoji="1" sz="1200">
                          <a:solidFill>
                            <a:schemeClr val="tx1"/>
                          </a:solidFill>
                          <a:latin typeface="-2002" pitchFamily="18" charset="-127"/>
                          <a:ea typeface="-2002" pitchFamily="18" charset="-127"/>
                        </a:defRPr>
                      </a:lvl2pPr>
                      <a:lvl3pPr marL="1143000" indent="-228600" latinLnBrk="1">
                        <a:spcBef>
                          <a:spcPct val="0"/>
                        </a:spcBef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latinLnBrk="1">
                        <a:spcBef>
                          <a:spcPct val="0"/>
                        </a:spcBef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latinLnBrk="1">
                        <a:spcBef>
                          <a:spcPct val="0"/>
                        </a:spcBef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노트패드</a:t>
                      </a:r>
                      <a:endParaRPr kumimoji="0" lang="en-US" altLang="ko-KR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TXT</a:t>
                      </a:r>
                    </a:p>
                  </a:txBody>
                  <a:tcPr marL="36000" marR="36000" marT="36000" marB="36000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92075" indent="-92075">
                        <a:spcBef>
                          <a:spcPct val="0"/>
                        </a:spcBef>
                        <a:defRPr kumimoji="1" sz="1400">
                          <a:solidFill>
                            <a:schemeClr val="tx1"/>
                          </a:solidFill>
                          <a:latin typeface="-2002" pitchFamily="18" charset="-127"/>
                          <a:ea typeface="-2002" pitchFamily="18" charset="-127"/>
                        </a:defRPr>
                      </a:lvl1pPr>
                      <a:lvl2pPr marL="742950" indent="-285750">
                        <a:spcBef>
                          <a:spcPct val="0"/>
                        </a:spcBef>
                        <a:defRPr kumimoji="1" sz="1200">
                          <a:solidFill>
                            <a:schemeClr val="tx1"/>
                          </a:solidFill>
                          <a:latin typeface="-2002" pitchFamily="18" charset="-127"/>
                          <a:ea typeface="-2002" pitchFamily="18" charset="-127"/>
                        </a:defRPr>
                      </a:lvl2pPr>
                      <a:lvl3pPr marL="1143000" indent="-228600" latinLnBrk="1">
                        <a:spcBef>
                          <a:spcPct val="0"/>
                        </a:spcBef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latinLnBrk="1">
                        <a:spcBef>
                          <a:spcPct val="0"/>
                        </a:spcBef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latinLnBrk="1">
                        <a:spcBef>
                          <a:spcPct val="0"/>
                        </a:spcBef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92075" marR="0" lvl="0" indent="-920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O</a:t>
                      </a:r>
                      <a:endParaRPr kumimoji="0" lang="ko-KR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36000" marR="36000" marT="36000" marB="36000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0"/>
                        </a:spcBef>
                        <a:defRPr kumimoji="1" sz="1400">
                          <a:solidFill>
                            <a:schemeClr val="tx1"/>
                          </a:solidFill>
                          <a:latin typeface="-2002" pitchFamily="18" charset="-127"/>
                          <a:ea typeface="-2002" pitchFamily="18" charset="-127"/>
                        </a:defRPr>
                      </a:lvl1pPr>
                      <a:lvl2pPr marL="742950" indent="-285750">
                        <a:spcBef>
                          <a:spcPct val="0"/>
                        </a:spcBef>
                        <a:defRPr kumimoji="1" sz="1200">
                          <a:solidFill>
                            <a:schemeClr val="tx1"/>
                          </a:solidFill>
                          <a:latin typeface="-2002" pitchFamily="18" charset="-127"/>
                          <a:ea typeface="-2002" pitchFamily="18" charset="-127"/>
                        </a:defRPr>
                      </a:lvl2pPr>
                      <a:lvl3pPr marL="1143000" indent="-228600" latinLnBrk="1">
                        <a:spcBef>
                          <a:spcPct val="0"/>
                        </a:spcBef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latinLnBrk="1">
                        <a:spcBef>
                          <a:spcPct val="0"/>
                        </a:spcBef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latinLnBrk="1">
                        <a:spcBef>
                          <a:spcPct val="0"/>
                        </a:spcBef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36000" marR="36000" marT="36000" marB="36000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92075" indent="-92075">
                        <a:spcBef>
                          <a:spcPct val="0"/>
                        </a:spcBef>
                        <a:defRPr kumimoji="1" sz="1400">
                          <a:solidFill>
                            <a:schemeClr val="tx1"/>
                          </a:solidFill>
                          <a:latin typeface="-2002" pitchFamily="18" charset="-127"/>
                          <a:ea typeface="-2002" pitchFamily="18" charset="-127"/>
                        </a:defRPr>
                      </a:lvl1pPr>
                      <a:lvl2pPr marL="742950" indent="-285750">
                        <a:spcBef>
                          <a:spcPct val="0"/>
                        </a:spcBef>
                        <a:defRPr kumimoji="1" sz="1200">
                          <a:solidFill>
                            <a:schemeClr val="tx1"/>
                          </a:solidFill>
                          <a:latin typeface="-2002" pitchFamily="18" charset="-127"/>
                          <a:ea typeface="-2002" pitchFamily="18" charset="-127"/>
                        </a:defRPr>
                      </a:lvl2pPr>
                      <a:lvl3pPr marL="1143000" indent="-228600" latinLnBrk="1">
                        <a:spcBef>
                          <a:spcPct val="0"/>
                        </a:spcBef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latinLnBrk="1">
                        <a:spcBef>
                          <a:spcPct val="0"/>
                        </a:spcBef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latinLnBrk="1">
                        <a:spcBef>
                          <a:spcPct val="0"/>
                        </a:spcBef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171450" marR="0" lvl="0" indent="-17145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보안문서는 노트패드 외 열람 불가</a:t>
                      </a:r>
                      <a:endParaRPr kumimoji="0" lang="en-US" altLang="ko-K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  <a:p>
                      <a:pPr marL="171450" marR="0" lvl="0" indent="-17145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적용 시 </a:t>
                      </a: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txt </a:t>
                      </a:r>
                      <a:r>
                        <a:rPr kumimoji="0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확장자를 사용하는 시스템</a:t>
                      </a: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/</a:t>
                      </a:r>
                      <a:r>
                        <a:rPr kumimoji="0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프로그램 로그 등이 암호화 되어 동작에 영향을 줄 수 있음</a:t>
                      </a:r>
                    </a:p>
                  </a:txBody>
                  <a:tcPr marL="36000" marR="36000" marT="36000" marB="36000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62750">
                <a:tc>
                  <a:txBody>
                    <a:bodyPr/>
                    <a:lstStyle>
                      <a:lvl1pPr>
                        <a:spcBef>
                          <a:spcPct val="0"/>
                        </a:spcBef>
                        <a:defRPr kumimoji="1" sz="1400">
                          <a:solidFill>
                            <a:schemeClr val="tx1"/>
                          </a:solidFill>
                          <a:latin typeface="-2002" pitchFamily="18" charset="-127"/>
                          <a:ea typeface="-2002" pitchFamily="18" charset="-127"/>
                        </a:defRPr>
                      </a:lvl1pPr>
                      <a:lvl2pPr marL="742950" indent="-285750">
                        <a:spcBef>
                          <a:spcPct val="0"/>
                        </a:spcBef>
                        <a:defRPr kumimoji="1" sz="1200">
                          <a:solidFill>
                            <a:schemeClr val="tx1"/>
                          </a:solidFill>
                          <a:latin typeface="-2002" pitchFamily="18" charset="-127"/>
                          <a:ea typeface="-2002" pitchFamily="18" charset="-127"/>
                        </a:defRPr>
                      </a:lvl2pPr>
                      <a:lvl3pPr marL="1143000" indent="-228600" latinLnBrk="1">
                        <a:spcBef>
                          <a:spcPct val="0"/>
                        </a:spcBef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latinLnBrk="1">
                        <a:spcBef>
                          <a:spcPct val="0"/>
                        </a:spcBef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latinLnBrk="1">
                        <a:spcBef>
                          <a:spcPct val="0"/>
                        </a:spcBef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그림판</a:t>
                      </a:r>
                      <a:endParaRPr kumimoji="0" lang="en-US" altLang="ko-KR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JPG, JPEG, BMP, GIF, TIF, TIFF, PNG</a:t>
                      </a:r>
                    </a:p>
                  </a:txBody>
                  <a:tcPr marL="36000" marR="36000" marT="36000" marB="36000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92075" indent="-92075">
                        <a:spcBef>
                          <a:spcPct val="0"/>
                        </a:spcBef>
                        <a:defRPr kumimoji="1" sz="1400">
                          <a:solidFill>
                            <a:schemeClr val="tx1"/>
                          </a:solidFill>
                          <a:latin typeface="-2002" pitchFamily="18" charset="-127"/>
                          <a:ea typeface="-2002" pitchFamily="18" charset="-127"/>
                        </a:defRPr>
                      </a:lvl1pPr>
                      <a:lvl2pPr marL="742950" indent="-285750">
                        <a:spcBef>
                          <a:spcPct val="0"/>
                        </a:spcBef>
                        <a:defRPr kumimoji="1" sz="1200">
                          <a:solidFill>
                            <a:schemeClr val="tx1"/>
                          </a:solidFill>
                          <a:latin typeface="-2002" pitchFamily="18" charset="-127"/>
                          <a:ea typeface="-2002" pitchFamily="18" charset="-127"/>
                        </a:defRPr>
                      </a:lvl2pPr>
                      <a:lvl3pPr marL="1143000" indent="-228600" latinLnBrk="1">
                        <a:spcBef>
                          <a:spcPct val="0"/>
                        </a:spcBef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latinLnBrk="1">
                        <a:spcBef>
                          <a:spcPct val="0"/>
                        </a:spcBef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latinLnBrk="1">
                        <a:spcBef>
                          <a:spcPct val="0"/>
                        </a:spcBef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92075" marR="0" lvl="0" indent="-920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O</a:t>
                      </a:r>
                      <a:endParaRPr kumimoji="0" lang="ko-KR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36000" marR="36000" marT="36000" marB="36000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0"/>
                        </a:spcBef>
                        <a:defRPr kumimoji="1" sz="1400">
                          <a:solidFill>
                            <a:schemeClr val="tx1"/>
                          </a:solidFill>
                          <a:latin typeface="-2002" pitchFamily="18" charset="-127"/>
                          <a:ea typeface="-2002" pitchFamily="18" charset="-127"/>
                        </a:defRPr>
                      </a:lvl1pPr>
                      <a:lvl2pPr marL="742950" indent="-285750">
                        <a:spcBef>
                          <a:spcPct val="0"/>
                        </a:spcBef>
                        <a:defRPr kumimoji="1" sz="1200">
                          <a:solidFill>
                            <a:schemeClr val="tx1"/>
                          </a:solidFill>
                          <a:latin typeface="-2002" pitchFamily="18" charset="-127"/>
                          <a:ea typeface="-2002" pitchFamily="18" charset="-127"/>
                        </a:defRPr>
                      </a:lvl2pPr>
                      <a:lvl3pPr marL="1143000" indent="-228600" latinLnBrk="1">
                        <a:spcBef>
                          <a:spcPct val="0"/>
                        </a:spcBef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latinLnBrk="1">
                        <a:spcBef>
                          <a:spcPct val="0"/>
                        </a:spcBef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latinLnBrk="1">
                        <a:spcBef>
                          <a:spcPct val="0"/>
                        </a:spcBef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36000" marR="36000" marT="36000" marB="36000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92075" indent="-92075">
                        <a:spcBef>
                          <a:spcPct val="0"/>
                        </a:spcBef>
                        <a:defRPr kumimoji="1" sz="1400">
                          <a:solidFill>
                            <a:schemeClr val="tx1"/>
                          </a:solidFill>
                          <a:latin typeface="-2002" pitchFamily="18" charset="-127"/>
                          <a:ea typeface="-2002" pitchFamily="18" charset="-127"/>
                        </a:defRPr>
                      </a:lvl1pPr>
                      <a:lvl2pPr marL="742950" indent="-285750">
                        <a:spcBef>
                          <a:spcPct val="0"/>
                        </a:spcBef>
                        <a:defRPr kumimoji="1" sz="1200">
                          <a:solidFill>
                            <a:schemeClr val="tx1"/>
                          </a:solidFill>
                          <a:latin typeface="-2002" pitchFamily="18" charset="-127"/>
                          <a:ea typeface="-2002" pitchFamily="18" charset="-127"/>
                        </a:defRPr>
                      </a:lvl2pPr>
                      <a:lvl3pPr marL="1143000" indent="-228600" latinLnBrk="1">
                        <a:spcBef>
                          <a:spcPct val="0"/>
                        </a:spcBef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latinLnBrk="1">
                        <a:spcBef>
                          <a:spcPct val="0"/>
                        </a:spcBef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latinLnBrk="1">
                        <a:spcBef>
                          <a:spcPct val="0"/>
                        </a:spcBef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171450" marR="0" lvl="0" indent="-17145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보안이미지는 </a:t>
                      </a:r>
                      <a:r>
                        <a:rPr kumimoji="0" lang="ko-KR" alt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그림판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 외 열람 불가</a:t>
                      </a:r>
                    </a:p>
                  </a:txBody>
                  <a:tcPr marL="36000" marR="36000" marT="36000" marB="36000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665576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5D65A39-5CE1-4973-9C1E-5FA5461808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73479" y="639658"/>
            <a:ext cx="7067086" cy="396877"/>
          </a:xfrm>
        </p:spPr>
        <p:txBody>
          <a:bodyPr/>
          <a:lstStyle/>
          <a:p>
            <a:r>
              <a:rPr lang="ko-KR" altLang="en-US" dirty="0"/>
              <a:t>암호화 정책</a:t>
            </a:r>
          </a:p>
        </p:txBody>
      </p:sp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B70E714C-11EE-481C-A973-59B31ECD00E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ko-KR" dirty="0"/>
              <a:t>02</a:t>
            </a:r>
            <a:endParaRPr lang="ko-KR" altLang="en-US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ECECD3BD-285F-443F-9B40-CCFA9ED701E2}"/>
              </a:ext>
            </a:extLst>
          </p:cNvPr>
          <p:cNvSpPr txBox="1"/>
          <p:nvPr/>
        </p:nvSpPr>
        <p:spPr>
          <a:xfrm>
            <a:off x="327513" y="1242877"/>
            <a:ext cx="9589599" cy="552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</a:lstStyle>
          <a:p>
            <a:pPr defTabSz="96202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kumimoji="1" b="0" i="0" normalizeH="0" noProof="0">
                <a:uLnTx/>
                <a:uFillTx/>
                <a:latin typeface="굴림" charset="-127"/>
                <a:ea typeface="굴림" charset="-127"/>
                <a:cs typeface="+mn-cs"/>
              </a:defRPr>
            </a:pPr>
            <a:r>
              <a:rPr kumimoji="1" lang="ko-KR" altLang="en-US" sz="1300" b="1" dirty="0">
                <a:ln>
                  <a:solidFill>
                    <a:schemeClr val="accent1">
                      <a:alpha val="10000"/>
                    </a:scheme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문서파일 암호화 시 암호화 정책 및 암호화 된 문서의 세부 사용 권한 적용 사례는 다음과 같으며</a:t>
            </a:r>
            <a:r>
              <a:rPr kumimoji="1" lang="en-US" altLang="ko-KR" sz="1300" b="1" dirty="0">
                <a:ln>
                  <a:solidFill>
                    <a:schemeClr val="accent1">
                      <a:alpha val="10000"/>
                    </a:scheme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kumimoji="1" lang="ko-KR" altLang="en-US" sz="1300" b="1" dirty="0">
                <a:ln>
                  <a:solidFill>
                    <a:schemeClr val="accent1">
                      <a:alpha val="10000"/>
                    </a:scheme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적용 사례를 참고하여 암호화 정책을 결정이 필요합니다</a:t>
            </a:r>
            <a:r>
              <a:rPr kumimoji="1" lang="en-US" altLang="ko-KR" sz="1300" b="1" dirty="0">
                <a:ln>
                  <a:solidFill>
                    <a:schemeClr val="accent1">
                      <a:alpha val="10000"/>
                    </a:scheme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graphicFrame>
        <p:nvGraphicFramePr>
          <p:cNvPr id="7" name="Group 44">
            <a:extLst>
              <a:ext uri="{FF2B5EF4-FFF2-40B4-BE49-F238E27FC236}">
                <a16:creationId xmlns:a16="http://schemas.microsoft.com/office/drawing/2014/main" id="{30407409-0E53-41AC-866B-8C6E37C466F8}"/>
              </a:ext>
            </a:extLst>
          </p:cNvPr>
          <p:cNvGraphicFramePr>
            <a:graphicFrameLocks noGrp="1"/>
          </p:cNvGraphicFramePr>
          <p:nvPr/>
        </p:nvGraphicFramePr>
        <p:xfrm>
          <a:off x="415922" y="1874837"/>
          <a:ext cx="9074154" cy="5112345"/>
        </p:xfrm>
        <a:graphic>
          <a:graphicData uri="http://schemas.openxmlformats.org/drawingml/2006/table">
            <a:tbl>
              <a:tblPr/>
              <a:tblGrid>
                <a:gridCol w="25966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30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30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30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30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74549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984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암호화 정책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-2002"/>
                          <a:ea typeface="-2002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-2002"/>
                          <a:ea typeface="-2002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-2002"/>
                          <a:ea typeface="-2002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-2002"/>
                          <a:ea typeface="-2002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-2002"/>
                          <a:ea typeface="-2002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-2002"/>
                          <a:ea typeface="-2002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-2002"/>
                          <a:ea typeface="-2002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-2002"/>
                          <a:ea typeface="-2002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-2002"/>
                          <a:ea typeface="-2002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000" b="1">
                          <a:latin typeface="나눔고딕" panose="020B0600000101010101" charset="-127"/>
                          <a:ea typeface="나눔고딕" panose="020B0600000101010101" charset="-127"/>
                        </a:rPr>
                        <a:t>권장안</a:t>
                      </a:r>
                      <a:endParaRPr lang="ko-KR" altLang="en-US" sz="1000" b="1" dirty="0"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35996" marR="35996" marT="36003" marB="36003" anchor="ctr" anchorCtr="1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35996" marR="35996" marT="36003" marB="36003" anchor="ctr" anchorCtr="1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36000" marR="36000" marT="36000" marB="36000" anchor="ctr" anchorCtr="1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비고</a:t>
                      </a:r>
                    </a:p>
                  </a:txBody>
                  <a:tcPr marL="36000" marR="36000" marT="36000" marB="36000" anchor="ctr" anchorCtr="1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651">
                <a:tc>
                  <a:txBody>
                    <a:bodyPr/>
                    <a:lstStyle>
                      <a:lvl1pPr>
                        <a:spcBef>
                          <a:spcPct val="0"/>
                        </a:spcBef>
                        <a:defRPr kumimoji="1" sz="1400">
                          <a:solidFill>
                            <a:schemeClr val="tx1"/>
                          </a:solidFill>
                          <a:latin typeface="-2002" pitchFamily="18" charset="-127"/>
                          <a:ea typeface="-2002" pitchFamily="18" charset="-127"/>
                        </a:defRPr>
                      </a:lvl1pPr>
                      <a:lvl2pPr marL="742950" indent="-285750">
                        <a:spcBef>
                          <a:spcPct val="0"/>
                        </a:spcBef>
                        <a:defRPr kumimoji="1" sz="1200">
                          <a:solidFill>
                            <a:schemeClr val="tx1"/>
                          </a:solidFill>
                          <a:latin typeface="-2002" pitchFamily="18" charset="-127"/>
                          <a:ea typeface="-2002" pitchFamily="18" charset="-127"/>
                        </a:defRPr>
                      </a:lvl2pPr>
                      <a:lvl3pPr marL="1143000" indent="-228600" latinLnBrk="1">
                        <a:spcBef>
                          <a:spcPct val="0"/>
                        </a:spcBef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latinLnBrk="1">
                        <a:spcBef>
                          <a:spcPct val="0"/>
                        </a:spcBef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latinLnBrk="1">
                        <a:spcBef>
                          <a:spcPct val="0"/>
                        </a:spcBef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암호화 방식</a:t>
                      </a:r>
                      <a:endParaRPr kumimoji="0" lang="en-US" altLang="ko-KR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92075" indent="-92075">
                        <a:spcBef>
                          <a:spcPct val="0"/>
                        </a:spcBef>
                        <a:defRPr kumimoji="1" sz="1400">
                          <a:solidFill>
                            <a:schemeClr val="tx1"/>
                          </a:solidFill>
                          <a:latin typeface="-2002" pitchFamily="18" charset="-127"/>
                          <a:ea typeface="-2002" pitchFamily="18" charset="-127"/>
                        </a:defRPr>
                      </a:lvl1pPr>
                      <a:lvl2pPr marL="742950" indent="-285750">
                        <a:spcBef>
                          <a:spcPct val="0"/>
                        </a:spcBef>
                        <a:defRPr kumimoji="1" sz="1200">
                          <a:solidFill>
                            <a:schemeClr val="tx1"/>
                          </a:solidFill>
                          <a:latin typeface="-2002" pitchFamily="18" charset="-127"/>
                          <a:ea typeface="-2002" pitchFamily="18" charset="-127"/>
                        </a:defRPr>
                      </a:lvl2pPr>
                      <a:lvl3pPr marL="1143000" indent="-228600" latinLnBrk="1">
                        <a:spcBef>
                          <a:spcPct val="0"/>
                        </a:spcBef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latinLnBrk="1">
                        <a:spcBef>
                          <a:spcPct val="0"/>
                        </a:spcBef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latinLnBrk="1">
                        <a:spcBef>
                          <a:spcPct val="0"/>
                        </a:spcBef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92075" marR="0" lvl="0" indent="-920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DAC(</a:t>
                      </a:r>
                      <a:r>
                        <a:rPr kumimoji="0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조직도 기반</a:t>
                      </a: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)</a:t>
                      </a:r>
                      <a:endParaRPr kumimoji="0" lang="ko-KR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36000" marR="36000" marT="36000" marB="36000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92075" indent="-92075">
                        <a:spcBef>
                          <a:spcPct val="0"/>
                        </a:spcBef>
                        <a:defRPr kumimoji="1" sz="1400">
                          <a:solidFill>
                            <a:schemeClr val="tx1"/>
                          </a:solidFill>
                          <a:latin typeface="-2002" pitchFamily="18" charset="-127"/>
                          <a:ea typeface="-2002" pitchFamily="18" charset="-127"/>
                        </a:defRPr>
                      </a:lvl1pPr>
                      <a:lvl2pPr marL="742950" indent="-285750">
                        <a:spcBef>
                          <a:spcPct val="0"/>
                        </a:spcBef>
                        <a:defRPr kumimoji="1" sz="1200">
                          <a:solidFill>
                            <a:schemeClr val="tx1"/>
                          </a:solidFill>
                          <a:latin typeface="-2002" pitchFamily="18" charset="-127"/>
                          <a:ea typeface="-2002" pitchFamily="18" charset="-127"/>
                        </a:defRPr>
                      </a:lvl2pPr>
                      <a:lvl3pPr marL="1143000" indent="-228600" latinLnBrk="1">
                        <a:spcBef>
                          <a:spcPct val="0"/>
                        </a:spcBef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latinLnBrk="1">
                        <a:spcBef>
                          <a:spcPct val="0"/>
                        </a:spcBef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latinLnBrk="1">
                        <a:spcBef>
                          <a:spcPct val="0"/>
                        </a:spcBef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92075" marR="0" lvl="0" indent="-920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36000" marR="36000" marT="36000" marB="36000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MAC / DAC / GRADE </a:t>
                      </a:r>
                      <a:r>
                        <a:rPr kumimoji="0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방식 중 택일</a:t>
                      </a:r>
                    </a:p>
                  </a:txBody>
                  <a:tcPr marL="36000" marR="36000" marT="36000" marB="36000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651">
                <a:tc>
                  <a:txBody>
                    <a:bodyPr/>
                    <a:lstStyle>
                      <a:lvl1pPr>
                        <a:spcBef>
                          <a:spcPct val="0"/>
                        </a:spcBef>
                        <a:defRPr kumimoji="1" sz="1400">
                          <a:solidFill>
                            <a:schemeClr val="tx1"/>
                          </a:solidFill>
                          <a:latin typeface="-2002" pitchFamily="18" charset="-127"/>
                          <a:ea typeface="-2002" pitchFamily="18" charset="-127"/>
                        </a:defRPr>
                      </a:lvl1pPr>
                      <a:lvl2pPr marL="742950" indent="-285750">
                        <a:spcBef>
                          <a:spcPct val="0"/>
                        </a:spcBef>
                        <a:defRPr kumimoji="1" sz="1200">
                          <a:solidFill>
                            <a:schemeClr val="tx1"/>
                          </a:solidFill>
                          <a:latin typeface="-2002" pitchFamily="18" charset="-127"/>
                          <a:ea typeface="-2002" pitchFamily="18" charset="-127"/>
                        </a:defRPr>
                      </a:lvl2pPr>
                      <a:lvl3pPr marL="1143000" indent="-228600" latinLnBrk="1">
                        <a:spcBef>
                          <a:spcPct val="0"/>
                        </a:spcBef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latinLnBrk="1">
                        <a:spcBef>
                          <a:spcPct val="0"/>
                        </a:spcBef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latinLnBrk="1">
                        <a:spcBef>
                          <a:spcPct val="0"/>
                        </a:spcBef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보안문서 </a:t>
                      </a:r>
                      <a:endParaRPr kumimoji="0" lang="en-US" altLang="ko-KR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사용 대상 구분</a:t>
                      </a:r>
                      <a:endParaRPr kumimoji="0" lang="en-US" altLang="ko-KR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92075" indent="-92075">
                        <a:spcBef>
                          <a:spcPct val="0"/>
                        </a:spcBef>
                        <a:defRPr kumimoji="1" sz="1400">
                          <a:solidFill>
                            <a:schemeClr val="tx1"/>
                          </a:solidFill>
                          <a:latin typeface="-2002" pitchFamily="18" charset="-127"/>
                          <a:ea typeface="-2002" pitchFamily="18" charset="-127"/>
                        </a:defRPr>
                      </a:lvl1pPr>
                      <a:lvl2pPr marL="742950" indent="-285750">
                        <a:spcBef>
                          <a:spcPct val="0"/>
                        </a:spcBef>
                        <a:defRPr kumimoji="1" sz="1200">
                          <a:solidFill>
                            <a:schemeClr val="tx1"/>
                          </a:solidFill>
                          <a:latin typeface="-2002" pitchFamily="18" charset="-127"/>
                          <a:ea typeface="-2002" pitchFamily="18" charset="-127"/>
                        </a:defRPr>
                      </a:lvl2pPr>
                      <a:lvl3pPr marL="1143000" indent="-228600" latinLnBrk="1">
                        <a:spcBef>
                          <a:spcPct val="0"/>
                        </a:spcBef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latinLnBrk="1">
                        <a:spcBef>
                          <a:spcPct val="0"/>
                        </a:spcBef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latinLnBrk="1">
                        <a:spcBef>
                          <a:spcPct val="0"/>
                        </a:spcBef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92075" marR="0" lvl="0" indent="-920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생성자</a:t>
                      </a:r>
                    </a:p>
                  </a:txBody>
                  <a:tcPr marL="36000" marR="36000" marT="36000" marB="36000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92075" indent="-92075">
                        <a:spcBef>
                          <a:spcPct val="0"/>
                        </a:spcBef>
                        <a:defRPr kumimoji="1" sz="1400">
                          <a:solidFill>
                            <a:schemeClr val="tx1"/>
                          </a:solidFill>
                          <a:latin typeface="-2002" pitchFamily="18" charset="-127"/>
                          <a:ea typeface="-2002" pitchFamily="18" charset="-127"/>
                        </a:defRPr>
                      </a:lvl1pPr>
                      <a:lvl2pPr marL="742950" indent="-285750">
                        <a:spcBef>
                          <a:spcPct val="0"/>
                        </a:spcBef>
                        <a:defRPr kumimoji="1" sz="1200">
                          <a:solidFill>
                            <a:schemeClr val="tx1"/>
                          </a:solidFill>
                          <a:latin typeface="-2002" pitchFamily="18" charset="-127"/>
                          <a:ea typeface="-2002" pitchFamily="18" charset="-127"/>
                        </a:defRPr>
                      </a:lvl2pPr>
                      <a:lvl3pPr marL="1143000" indent="-228600" latinLnBrk="1">
                        <a:spcBef>
                          <a:spcPct val="0"/>
                        </a:spcBef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latinLnBrk="1">
                        <a:spcBef>
                          <a:spcPct val="0"/>
                        </a:spcBef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latinLnBrk="1">
                        <a:spcBef>
                          <a:spcPct val="0"/>
                        </a:spcBef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92075" marR="0" lvl="0" indent="-920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전사</a:t>
                      </a:r>
                    </a:p>
                  </a:txBody>
                  <a:tcPr marL="36000" marR="36000" marT="36000" marB="36000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92075" indent="-92075">
                        <a:spcBef>
                          <a:spcPct val="0"/>
                        </a:spcBef>
                        <a:defRPr kumimoji="1" sz="1400">
                          <a:solidFill>
                            <a:schemeClr val="tx1"/>
                          </a:solidFill>
                          <a:latin typeface="-2002" pitchFamily="18" charset="-127"/>
                          <a:ea typeface="-2002" pitchFamily="18" charset="-127"/>
                        </a:defRPr>
                      </a:lvl1pPr>
                      <a:lvl2pPr marL="742950" indent="-285750">
                        <a:spcBef>
                          <a:spcPct val="0"/>
                        </a:spcBef>
                        <a:defRPr kumimoji="1" sz="1200">
                          <a:solidFill>
                            <a:schemeClr val="tx1"/>
                          </a:solidFill>
                          <a:latin typeface="-2002" pitchFamily="18" charset="-127"/>
                          <a:ea typeface="-2002" pitchFamily="18" charset="-127"/>
                        </a:defRPr>
                      </a:lvl2pPr>
                      <a:lvl3pPr marL="1143000" indent="-228600" latinLnBrk="1">
                        <a:spcBef>
                          <a:spcPct val="0"/>
                        </a:spcBef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latinLnBrk="1">
                        <a:spcBef>
                          <a:spcPct val="0"/>
                        </a:spcBef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latinLnBrk="1">
                        <a:spcBef>
                          <a:spcPct val="0"/>
                        </a:spcBef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92075" marR="0" lvl="0" indent="-920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생성자</a:t>
                      </a:r>
                    </a:p>
                  </a:txBody>
                  <a:tcPr marL="36000" marR="36000" marT="36000" marB="36000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92075" indent="-92075">
                        <a:spcBef>
                          <a:spcPct val="0"/>
                        </a:spcBef>
                        <a:defRPr kumimoji="1" sz="1400">
                          <a:solidFill>
                            <a:schemeClr val="tx1"/>
                          </a:solidFill>
                          <a:latin typeface="-2002" pitchFamily="18" charset="-127"/>
                          <a:ea typeface="-2002" pitchFamily="18" charset="-127"/>
                        </a:defRPr>
                      </a:lvl1pPr>
                      <a:lvl2pPr marL="742950" indent="-285750">
                        <a:spcBef>
                          <a:spcPct val="0"/>
                        </a:spcBef>
                        <a:defRPr kumimoji="1" sz="1200">
                          <a:solidFill>
                            <a:schemeClr val="tx1"/>
                          </a:solidFill>
                          <a:latin typeface="-2002" pitchFamily="18" charset="-127"/>
                          <a:ea typeface="-2002" pitchFamily="18" charset="-127"/>
                        </a:defRPr>
                      </a:lvl2pPr>
                      <a:lvl3pPr marL="1143000" indent="-228600" latinLnBrk="1">
                        <a:spcBef>
                          <a:spcPct val="0"/>
                        </a:spcBef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latinLnBrk="1">
                        <a:spcBef>
                          <a:spcPct val="0"/>
                        </a:spcBef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latinLnBrk="1">
                        <a:spcBef>
                          <a:spcPct val="0"/>
                        </a:spcBef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92075" marR="0" lvl="0" indent="-920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전사</a:t>
                      </a:r>
                    </a:p>
                  </a:txBody>
                  <a:tcPr marL="36000" marR="36000" marT="36000" marB="36000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보안문서 접근 대상</a:t>
                      </a:r>
                    </a:p>
                  </a:txBody>
                  <a:tcPr marL="36000" marR="36000" marT="36000" marB="36000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2651">
                <a:tc>
                  <a:txBody>
                    <a:bodyPr/>
                    <a:lstStyle>
                      <a:lvl1pPr>
                        <a:spcBef>
                          <a:spcPct val="0"/>
                        </a:spcBef>
                        <a:defRPr kumimoji="1" sz="1400">
                          <a:solidFill>
                            <a:schemeClr val="tx1"/>
                          </a:solidFill>
                          <a:latin typeface="-2002" pitchFamily="18" charset="-127"/>
                          <a:ea typeface="-2002" pitchFamily="18" charset="-127"/>
                        </a:defRPr>
                      </a:lvl1pPr>
                      <a:lvl2pPr marL="742950" indent="-285750">
                        <a:spcBef>
                          <a:spcPct val="0"/>
                        </a:spcBef>
                        <a:defRPr kumimoji="1" sz="1200">
                          <a:solidFill>
                            <a:schemeClr val="tx1"/>
                          </a:solidFill>
                          <a:latin typeface="-2002" pitchFamily="18" charset="-127"/>
                          <a:ea typeface="-2002" pitchFamily="18" charset="-127"/>
                        </a:defRPr>
                      </a:lvl2pPr>
                      <a:lvl3pPr marL="1143000" indent="-228600" latinLnBrk="1">
                        <a:spcBef>
                          <a:spcPct val="0"/>
                        </a:spcBef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latinLnBrk="1">
                        <a:spcBef>
                          <a:spcPct val="0"/>
                        </a:spcBef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latinLnBrk="1">
                        <a:spcBef>
                          <a:spcPct val="0"/>
                        </a:spcBef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읽기</a:t>
                      </a:r>
                      <a:endParaRPr kumimoji="0" lang="en-US" altLang="ko-KR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92075" indent="-92075">
                        <a:spcBef>
                          <a:spcPct val="0"/>
                        </a:spcBef>
                        <a:defRPr kumimoji="1" sz="1400">
                          <a:solidFill>
                            <a:schemeClr val="tx1"/>
                          </a:solidFill>
                          <a:latin typeface="-2002" pitchFamily="18" charset="-127"/>
                          <a:ea typeface="-2002" pitchFamily="18" charset="-127"/>
                        </a:defRPr>
                      </a:lvl1pPr>
                      <a:lvl2pPr marL="742950" indent="-285750">
                        <a:spcBef>
                          <a:spcPct val="0"/>
                        </a:spcBef>
                        <a:defRPr kumimoji="1" sz="1200">
                          <a:solidFill>
                            <a:schemeClr val="tx1"/>
                          </a:solidFill>
                          <a:latin typeface="-2002" pitchFamily="18" charset="-127"/>
                          <a:ea typeface="-2002" pitchFamily="18" charset="-127"/>
                        </a:defRPr>
                      </a:lvl2pPr>
                      <a:lvl3pPr marL="1143000" indent="-228600" latinLnBrk="1">
                        <a:spcBef>
                          <a:spcPct val="0"/>
                        </a:spcBef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latinLnBrk="1">
                        <a:spcBef>
                          <a:spcPct val="0"/>
                        </a:spcBef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latinLnBrk="1">
                        <a:spcBef>
                          <a:spcPct val="0"/>
                        </a:spcBef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92075" marR="0" lvl="0" indent="-920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O</a:t>
                      </a:r>
                      <a:endParaRPr kumimoji="0" lang="ko-KR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36000" marR="36000" marT="36000" marB="36000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92075" indent="-92075">
                        <a:spcBef>
                          <a:spcPct val="0"/>
                        </a:spcBef>
                        <a:defRPr kumimoji="1" sz="1400">
                          <a:solidFill>
                            <a:schemeClr val="tx1"/>
                          </a:solidFill>
                          <a:latin typeface="-2002" pitchFamily="18" charset="-127"/>
                          <a:ea typeface="-2002" pitchFamily="18" charset="-127"/>
                        </a:defRPr>
                      </a:lvl1pPr>
                      <a:lvl2pPr marL="742950" indent="-285750">
                        <a:spcBef>
                          <a:spcPct val="0"/>
                        </a:spcBef>
                        <a:defRPr kumimoji="1" sz="1200">
                          <a:solidFill>
                            <a:schemeClr val="tx1"/>
                          </a:solidFill>
                          <a:latin typeface="-2002" pitchFamily="18" charset="-127"/>
                          <a:ea typeface="-2002" pitchFamily="18" charset="-127"/>
                        </a:defRPr>
                      </a:lvl2pPr>
                      <a:lvl3pPr marL="1143000" indent="-228600" latinLnBrk="1">
                        <a:spcBef>
                          <a:spcPct val="0"/>
                        </a:spcBef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latinLnBrk="1">
                        <a:spcBef>
                          <a:spcPct val="0"/>
                        </a:spcBef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latinLnBrk="1">
                        <a:spcBef>
                          <a:spcPct val="0"/>
                        </a:spcBef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92075" marR="0" lvl="0" indent="-920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O</a:t>
                      </a:r>
                      <a:endParaRPr kumimoji="0" lang="ko-KR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36000" marR="36000" marT="36000" marB="36000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92075" indent="-92075">
                        <a:spcBef>
                          <a:spcPct val="0"/>
                        </a:spcBef>
                        <a:defRPr kumimoji="1" sz="1400">
                          <a:solidFill>
                            <a:schemeClr val="tx1"/>
                          </a:solidFill>
                          <a:latin typeface="-2002" pitchFamily="18" charset="-127"/>
                          <a:ea typeface="-2002" pitchFamily="18" charset="-127"/>
                        </a:defRPr>
                      </a:lvl1pPr>
                      <a:lvl2pPr marL="742950" indent="-285750">
                        <a:spcBef>
                          <a:spcPct val="0"/>
                        </a:spcBef>
                        <a:defRPr kumimoji="1" sz="1200">
                          <a:solidFill>
                            <a:schemeClr val="tx1"/>
                          </a:solidFill>
                          <a:latin typeface="-2002" pitchFamily="18" charset="-127"/>
                          <a:ea typeface="-2002" pitchFamily="18" charset="-127"/>
                        </a:defRPr>
                      </a:lvl2pPr>
                      <a:lvl3pPr marL="1143000" indent="-228600" latinLnBrk="1">
                        <a:spcBef>
                          <a:spcPct val="0"/>
                        </a:spcBef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latinLnBrk="1">
                        <a:spcBef>
                          <a:spcPct val="0"/>
                        </a:spcBef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latinLnBrk="1">
                        <a:spcBef>
                          <a:spcPct val="0"/>
                        </a:spcBef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92075" marR="0" lvl="0" indent="-920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36000" marR="36000" marT="36000" marB="36000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92075" indent="-92075">
                        <a:spcBef>
                          <a:spcPct val="0"/>
                        </a:spcBef>
                        <a:defRPr kumimoji="1" sz="1400">
                          <a:solidFill>
                            <a:schemeClr val="tx1"/>
                          </a:solidFill>
                          <a:latin typeface="-2002" pitchFamily="18" charset="-127"/>
                          <a:ea typeface="-2002" pitchFamily="18" charset="-127"/>
                        </a:defRPr>
                      </a:lvl1pPr>
                      <a:lvl2pPr marL="742950" indent="-285750">
                        <a:spcBef>
                          <a:spcPct val="0"/>
                        </a:spcBef>
                        <a:defRPr kumimoji="1" sz="1200">
                          <a:solidFill>
                            <a:schemeClr val="tx1"/>
                          </a:solidFill>
                          <a:latin typeface="-2002" pitchFamily="18" charset="-127"/>
                          <a:ea typeface="-2002" pitchFamily="18" charset="-127"/>
                        </a:defRPr>
                      </a:lvl2pPr>
                      <a:lvl3pPr marL="1143000" indent="-228600" latinLnBrk="1">
                        <a:spcBef>
                          <a:spcPct val="0"/>
                        </a:spcBef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latinLnBrk="1">
                        <a:spcBef>
                          <a:spcPct val="0"/>
                        </a:spcBef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latinLnBrk="1">
                        <a:spcBef>
                          <a:spcPct val="0"/>
                        </a:spcBef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92075" marR="0" lvl="0" indent="-920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36000" marR="36000" marT="36000" marB="36000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보안문서를 열람할 수 있는 권한</a:t>
                      </a:r>
                    </a:p>
                  </a:txBody>
                  <a:tcPr marL="36000" marR="36000" marT="36000" marB="36000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2651">
                <a:tc>
                  <a:txBody>
                    <a:bodyPr/>
                    <a:lstStyle>
                      <a:lvl1pPr>
                        <a:spcBef>
                          <a:spcPct val="0"/>
                        </a:spcBef>
                        <a:defRPr kumimoji="1" sz="1400">
                          <a:solidFill>
                            <a:schemeClr val="tx1"/>
                          </a:solidFill>
                          <a:latin typeface="-2002" pitchFamily="18" charset="-127"/>
                          <a:ea typeface="-2002" pitchFamily="18" charset="-127"/>
                        </a:defRPr>
                      </a:lvl1pPr>
                      <a:lvl2pPr marL="742950" indent="-285750">
                        <a:spcBef>
                          <a:spcPct val="0"/>
                        </a:spcBef>
                        <a:defRPr kumimoji="1" sz="1200">
                          <a:solidFill>
                            <a:schemeClr val="tx1"/>
                          </a:solidFill>
                          <a:latin typeface="-2002" pitchFamily="18" charset="-127"/>
                          <a:ea typeface="-2002" pitchFamily="18" charset="-127"/>
                        </a:defRPr>
                      </a:lvl2pPr>
                      <a:lvl3pPr marL="1143000" indent="-228600" latinLnBrk="1">
                        <a:spcBef>
                          <a:spcPct val="0"/>
                        </a:spcBef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latinLnBrk="1">
                        <a:spcBef>
                          <a:spcPct val="0"/>
                        </a:spcBef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latinLnBrk="1">
                        <a:spcBef>
                          <a:spcPct val="0"/>
                        </a:spcBef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편집</a:t>
                      </a: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92075" indent="-92075">
                        <a:spcBef>
                          <a:spcPct val="0"/>
                        </a:spcBef>
                        <a:defRPr kumimoji="1" sz="1400">
                          <a:solidFill>
                            <a:schemeClr val="tx1"/>
                          </a:solidFill>
                          <a:latin typeface="-2002" pitchFamily="18" charset="-127"/>
                          <a:ea typeface="-2002" pitchFamily="18" charset="-127"/>
                        </a:defRPr>
                      </a:lvl1pPr>
                      <a:lvl2pPr marL="742950" indent="-285750">
                        <a:spcBef>
                          <a:spcPct val="0"/>
                        </a:spcBef>
                        <a:defRPr kumimoji="1" sz="1200">
                          <a:solidFill>
                            <a:schemeClr val="tx1"/>
                          </a:solidFill>
                          <a:latin typeface="-2002" pitchFamily="18" charset="-127"/>
                          <a:ea typeface="-2002" pitchFamily="18" charset="-127"/>
                        </a:defRPr>
                      </a:lvl2pPr>
                      <a:lvl3pPr marL="1143000" indent="-228600" latinLnBrk="1">
                        <a:spcBef>
                          <a:spcPct val="0"/>
                        </a:spcBef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latinLnBrk="1">
                        <a:spcBef>
                          <a:spcPct val="0"/>
                        </a:spcBef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latinLnBrk="1">
                        <a:spcBef>
                          <a:spcPct val="0"/>
                        </a:spcBef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92075" marR="0" lvl="0" indent="-920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O</a:t>
                      </a:r>
                      <a:endParaRPr kumimoji="0" lang="ko-KR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36000" marR="36000" marT="36000" marB="36000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92075" indent="-92075">
                        <a:spcBef>
                          <a:spcPct val="0"/>
                        </a:spcBef>
                        <a:defRPr kumimoji="1" sz="1400">
                          <a:solidFill>
                            <a:schemeClr val="tx1"/>
                          </a:solidFill>
                          <a:latin typeface="-2002" pitchFamily="18" charset="-127"/>
                          <a:ea typeface="-2002" pitchFamily="18" charset="-127"/>
                        </a:defRPr>
                      </a:lvl1pPr>
                      <a:lvl2pPr marL="742950" indent="-285750">
                        <a:spcBef>
                          <a:spcPct val="0"/>
                        </a:spcBef>
                        <a:defRPr kumimoji="1" sz="1200">
                          <a:solidFill>
                            <a:schemeClr val="tx1"/>
                          </a:solidFill>
                          <a:latin typeface="-2002" pitchFamily="18" charset="-127"/>
                          <a:ea typeface="-2002" pitchFamily="18" charset="-127"/>
                        </a:defRPr>
                      </a:lvl2pPr>
                      <a:lvl3pPr marL="1143000" indent="-228600" latinLnBrk="1">
                        <a:spcBef>
                          <a:spcPct val="0"/>
                        </a:spcBef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latinLnBrk="1">
                        <a:spcBef>
                          <a:spcPct val="0"/>
                        </a:spcBef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latinLnBrk="1">
                        <a:spcBef>
                          <a:spcPct val="0"/>
                        </a:spcBef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92075" marR="0" lvl="0" indent="-920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O</a:t>
                      </a:r>
                      <a:endParaRPr kumimoji="0" lang="ko-KR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36000" marR="36000" marT="36000" marB="36000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92075" indent="-92075">
                        <a:spcBef>
                          <a:spcPct val="0"/>
                        </a:spcBef>
                        <a:defRPr kumimoji="1" sz="1400">
                          <a:solidFill>
                            <a:schemeClr val="tx1"/>
                          </a:solidFill>
                          <a:latin typeface="-2002" pitchFamily="18" charset="-127"/>
                          <a:ea typeface="-2002" pitchFamily="18" charset="-127"/>
                        </a:defRPr>
                      </a:lvl1pPr>
                      <a:lvl2pPr marL="742950" indent="-285750">
                        <a:spcBef>
                          <a:spcPct val="0"/>
                        </a:spcBef>
                        <a:defRPr kumimoji="1" sz="1200">
                          <a:solidFill>
                            <a:schemeClr val="tx1"/>
                          </a:solidFill>
                          <a:latin typeface="-2002" pitchFamily="18" charset="-127"/>
                          <a:ea typeface="-2002" pitchFamily="18" charset="-127"/>
                        </a:defRPr>
                      </a:lvl2pPr>
                      <a:lvl3pPr marL="1143000" indent="-228600" latinLnBrk="1">
                        <a:spcBef>
                          <a:spcPct val="0"/>
                        </a:spcBef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latinLnBrk="1">
                        <a:spcBef>
                          <a:spcPct val="0"/>
                        </a:spcBef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latinLnBrk="1">
                        <a:spcBef>
                          <a:spcPct val="0"/>
                        </a:spcBef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92075" marR="0" lvl="0" indent="-920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36000" marR="36000" marT="36000" marB="36000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92075" indent="-92075">
                        <a:spcBef>
                          <a:spcPct val="0"/>
                        </a:spcBef>
                        <a:defRPr kumimoji="1" sz="1400">
                          <a:solidFill>
                            <a:schemeClr val="tx1"/>
                          </a:solidFill>
                          <a:latin typeface="-2002" pitchFamily="18" charset="-127"/>
                          <a:ea typeface="-2002" pitchFamily="18" charset="-127"/>
                        </a:defRPr>
                      </a:lvl1pPr>
                      <a:lvl2pPr marL="742950" indent="-285750">
                        <a:spcBef>
                          <a:spcPct val="0"/>
                        </a:spcBef>
                        <a:defRPr kumimoji="1" sz="1200">
                          <a:solidFill>
                            <a:schemeClr val="tx1"/>
                          </a:solidFill>
                          <a:latin typeface="-2002" pitchFamily="18" charset="-127"/>
                          <a:ea typeface="-2002" pitchFamily="18" charset="-127"/>
                        </a:defRPr>
                      </a:lvl2pPr>
                      <a:lvl3pPr marL="1143000" indent="-228600" latinLnBrk="1">
                        <a:spcBef>
                          <a:spcPct val="0"/>
                        </a:spcBef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latinLnBrk="1">
                        <a:spcBef>
                          <a:spcPct val="0"/>
                        </a:spcBef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latinLnBrk="1">
                        <a:spcBef>
                          <a:spcPct val="0"/>
                        </a:spcBef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92075" marR="0" lvl="0" indent="-920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36000" marR="36000" marT="36000" marB="36000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보안문서를 편집할 수 있는 권한</a:t>
                      </a:r>
                    </a:p>
                  </a:txBody>
                  <a:tcPr marL="36000" marR="36000" marT="36000" marB="36000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2651">
                <a:tc>
                  <a:txBody>
                    <a:bodyPr/>
                    <a:lstStyle>
                      <a:lvl1pPr>
                        <a:spcBef>
                          <a:spcPct val="0"/>
                        </a:spcBef>
                        <a:defRPr kumimoji="1" sz="1400">
                          <a:solidFill>
                            <a:schemeClr val="tx1"/>
                          </a:solidFill>
                          <a:latin typeface="-2002" pitchFamily="18" charset="-127"/>
                          <a:ea typeface="-2002" pitchFamily="18" charset="-127"/>
                        </a:defRPr>
                      </a:lvl1pPr>
                      <a:lvl2pPr marL="742950" indent="-285750">
                        <a:spcBef>
                          <a:spcPct val="0"/>
                        </a:spcBef>
                        <a:defRPr kumimoji="1" sz="1200">
                          <a:solidFill>
                            <a:schemeClr val="tx1"/>
                          </a:solidFill>
                          <a:latin typeface="-2002" pitchFamily="18" charset="-127"/>
                          <a:ea typeface="-2002" pitchFamily="18" charset="-127"/>
                        </a:defRPr>
                      </a:lvl2pPr>
                      <a:lvl3pPr marL="1143000" indent="-228600" latinLnBrk="1">
                        <a:spcBef>
                          <a:spcPct val="0"/>
                        </a:spcBef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latinLnBrk="1">
                        <a:spcBef>
                          <a:spcPct val="0"/>
                        </a:spcBef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latinLnBrk="1">
                        <a:spcBef>
                          <a:spcPct val="0"/>
                        </a:spcBef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출력</a:t>
                      </a:r>
                      <a:endParaRPr kumimoji="0" lang="en-US" altLang="ko-KR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92075" indent="-92075">
                        <a:spcBef>
                          <a:spcPct val="0"/>
                        </a:spcBef>
                        <a:defRPr kumimoji="1" sz="1400">
                          <a:solidFill>
                            <a:schemeClr val="tx1"/>
                          </a:solidFill>
                          <a:latin typeface="-2002" pitchFamily="18" charset="-127"/>
                          <a:ea typeface="-2002" pitchFamily="18" charset="-127"/>
                        </a:defRPr>
                      </a:lvl1pPr>
                      <a:lvl2pPr marL="742950" indent="-285750">
                        <a:spcBef>
                          <a:spcPct val="0"/>
                        </a:spcBef>
                        <a:defRPr kumimoji="1" sz="1200">
                          <a:solidFill>
                            <a:schemeClr val="tx1"/>
                          </a:solidFill>
                          <a:latin typeface="-2002" pitchFamily="18" charset="-127"/>
                          <a:ea typeface="-2002" pitchFamily="18" charset="-127"/>
                        </a:defRPr>
                      </a:lvl2pPr>
                      <a:lvl3pPr marL="1143000" indent="-228600" latinLnBrk="1">
                        <a:spcBef>
                          <a:spcPct val="0"/>
                        </a:spcBef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latinLnBrk="1">
                        <a:spcBef>
                          <a:spcPct val="0"/>
                        </a:spcBef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latinLnBrk="1">
                        <a:spcBef>
                          <a:spcPct val="0"/>
                        </a:spcBef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92075" marR="0" lvl="0" indent="-920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O</a:t>
                      </a:r>
                      <a:endParaRPr kumimoji="0" lang="ko-KR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36000" marR="36000" marT="36000" marB="36000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92075" indent="-92075">
                        <a:spcBef>
                          <a:spcPct val="0"/>
                        </a:spcBef>
                        <a:defRPr kumimoji="1" sz="1400">
                          <a:solidFill>
                            <a:schemeClr val="tx1"/>
                          </a:solidFill>
                          <a:latin typeface="-2002" pitchFamily="18" charset="-127"/>
                          <a:ea typeface="-2002" pitchFamily="18" charset="-127"/>
                        </a:defRPr>
                      </a:lvl1pPr>
                      <a:lvl2pPr marL="742950" indent="-285750">
                        <a:spcBef>
                          <a:spcPct val="0"/>
                        </a:spcBef>
                        <a:defRPr kumimoji="1" sz="1200">
                          <a:solidFill>
                            <a:schemeClr val="tx1"/>
                          </a:solidFill>
                          <a:latin typeface="-2002" pitchFamily="18" charset="-127"/>
                          <a:ea typeface="-2002" pitchFamily="18" charset="-127"/>
                        </a:defRPr>
                      </a:lvl2pPr>
                      <a:lvl3pPr marL="1143000" indent="-228600" latinLnBrk="1">
                        <a:spcBef>
                          <a:spcPct val="0"/>
                        </a:spcBef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latinLnBrk="1">
                        <a:spcBef>
                          <a:spcPct val="0"/>
                        </a:spcBef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latinLnBrk="1">
                        <a:spcBef>
                          <a:spcPct val="0"/>
                        </a:spcBef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92075" marR="0" lvl="0" indent="-920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O</a:t>
                      </a:r>
                      <a:endParaRPr kumimoji="0" lang="ko-KR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36000" marR="36000" marT="36000" marB="36000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92075" indent="-92075">
                        <a:spcBef>
                          <a:spcPct val="0"/>
                        </a:spcBef>
                        <a:defRPr kumimoji="1" sz="1400">
                          <a:solidFill>
                            <a:schemeClr val="tx1"/>
                          </a:solidFill>
                          <a:latin typeface="-2002" pitchFamily="18" charset="-127"/>
                          <a:ea typeface="-2002" pitchFamily="18" charset="-127"/>
                        </a:defRPr>
                      </a:lvl1pPr>
                      <a:lvl2pPr marL="742950" indent="-285750">
                        <a:spcBef>
                          <a:spcPct val="0"/>
                        </a:spcBef>
                        <a:defRPr kumimoji="1" sz="1200">
                          <a:solidFill>
                            <a:schemeClr val="tx1"/>
                          </a:solidFill>
                          <a:latin typeface="-2002" pitchFamily="18" charset="-127"/>
                          <a:ea typeface="-2002" pitchFamily="18" charset="-127"/>
                        </a:defRPr>
                      </a:lvl2pPr>
                      <a:lvl3pPr marL="1143000" indent="-228600" latinLnBrk="1">
                        <a:spcBef>
                          <a:spcPct val="0"/>
                        </a:spcBef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latinLnBrk="1">
                        <a:spcBef>
                          <a:spcPct val="0"/>
                        </a:spcBef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latinLnBrk="1">
                        <a:spcBef>
                          <a:spcPct val="0"/>
                        </a:spcBef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92075" marR="0" lvl="0" indent="-920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36000" marR="36000" marT="36000" marB="36000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92075" indent="-92075">
                        <a:spcBef>
                          <a:spcPct val="0"/>
                        </a:spcBef>
                        <a:defRPr kumimoji="1" sz="1400">
                          <a:solidFill>
                            <a:schemeClr val="tx1"/>
                          </a:solidFill>
                          <a:latin typeface="-2002" pitchFamily="18" charset="-127"/>
                          <a:ea typeface="-2002" pitchFamily="18" charset="-127"/>
                        </a:defRPr>
                      </a:lvl1pPr>
                      <a:lvl2pPr marL="742950" indent="-285750">
                        <a:spcBef>
                          <a:spcPct val="0"/>
                        </a:spcBef>
                        <a:defRPr kumimoji="1" sz="1200">
                          <a:solidFill>
                            <a:schemeClr val="tx1"/>
                          </a:solidFill>
                          <a:latin typeface="-2002" pitchFamily="18" charset="-127"/>
                          <a:ea typeface="-2002" pitchFamily="18" charset="-127"/>
                        </a:defRPr>
                      </a:lvl2pPr>
                      <a:lvl3pPr marL="1143000" indent="-228600" latinLnBrk="1">
                        <a:spcBef>
                          <a:spcPct val="0"/>
                        </a:spcBef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latinLnBrk="1">
                        <a:spcBef>
                          <a:spcPct val="0"/>
                        </a:spcBef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latinLnBrk="1">
                        <a:spcBef>
                          <a:spcPct val="0"/>
                        </a:spcBef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92075" marR="0" lvl="0" indent="-920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36000" marR="36000" marT="36000" marB="36000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보안문서를 출력할 수 있는 권한</a:t>
                      </a:r>
                    </a:p>
                  </a:txBody>
                  <a:tcPr marL="36000" marR="36000" marT="36000" marB="36000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2651">
                <a:tc>
                  <a:txBody>
                    <a:bodyPr/>
                    <a:lstStyle>
                      <a:lvl1pPr>
                        <a:spcBef>
                          <a:spcPct val="0"/>
                        </a:spcBef>
                        <a:defRPr kumimoji="1" sz="1400">
                          <a:solidFill>
                            <a:schemeClr val="tx1"/>
                          </a:solidFill>
                          <a:latin typeface="-2002" pitchFamily="18" charset="-127"/>
                          <a:ea typeface="-2002" pitchFamily="18" charset="-127"/>
                        </a:defRPr>
                      </a:lvl1pPr>
                      <a:lvl2pPr marL="742950" indent="-285750">
                        <a:spcBef>
                          <a:spcPct val="0"/>
                        </a:spcBef>
                        <a:defRPr kumimoji="1" sz="1200">
                          <a:solidFill>
                            <a:schemeClr val="tx1"/>
                          </a:solidFill>
                          <a:latin typeface="-2002" pitchFamily="18" charset="-127"/>
                          <a:ea typeface="-2002" pitchFamily="18" charset="-127"/>
                        </a:defRPr>
                      </a:lvl2pPr>
                      <a:lvl3pPr marL="1143000" indent="-228600" latinLnBrk="1">
                        <a:spcBef>
                          <a:spcPct val="0"/>
                        </a:spcBef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latinLnBrk="1">
                        <a:spcBef>
                          <a:spcPct val="0"/>
                        </a:spcBef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latinLnBrk="1">
                        <a:spcBef>
                          <a:spcPct val="0"/>
                        </a:spcBef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마킹</a:t>
                      </a:r>
                      <a:endParaRPr kumimoji="0" lang="en-US" altLang="ko-KR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92075" indent="-92075">
                        <a:spcBef>
                          <a:spcPct val="0"/>
                        </a:spcBef>
                        <a:defRPr kumimoji="1" sz="1400">
                          <a:solidFill>
                            <a:schemeClr val="tx1"/>
                          </a:solidFill>
                          <a:latin typeface="-2002" pitchFamily="18" charset="-127"/>
                          <a:ea typeface="-2002" pitchFamily="18" charset="-127"/>
                        </a:defRPr>
                      </a:lvl1pPr>
                      <a:lvl2pPr marL="742950" indent="-285750">
                        <a:spcBef>
                          <a:spcPct val="0"/>
                        </a:spcBef>
                        <a:defRPr kumimoji="1" sz="1200">
                          <a:solidFill>
                            <a:schemeClr val="tx1"/>
                          </a:solidFill>
                          <a:latin typeface="-2002" pitchFamily="18" charset="-127"/>
                          <a:ea typeface="-2002" pitchFamily="18" charset="-127"/>
                        </a:defRPr>
                      </a:lvl2pPr>
                      <a:lvl3pPr marL="1143000" indent="-228600" latinLnBrk="1">
                        <a:spcBef>
                          <a:spcPct val="0"/>
                        </a:spcBef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latinLnBrk="1">
                        <a:spcBef>
                          <a:spcPct val="0"/>
                        </a:spcBef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latinLnBrk="1">
                        <a:spcBef>
                          <a:spcPct val="0"/>
                        </a:spcBef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92075" marR="0" lvl="0" indent="-920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O</a:t>
                      </a:r>
                      <a:endParaRPr kumimoji="0" lang="ko-KR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36000" marR="36000" marT="36000" marB="36000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92075" indent="-92075">
                        <a:spcBef>
                          <a:spcPct val="0"/>
                        </a:spcBef>
                        <a:defRPr kumimoji="1" sz="1400">
                          <a:solidFill>
                            <a:schemeClr val="tx1"/>
                          </a:solidFill>
                          <a:latin typeface="-2002" pitchFamily="18" charset="-127"/>
                          <a:ea typeface="-2002" pitchFamily="18" charset="-127"/>
                        </a:defRPr>
                      </a:lvl1pPr>
                      <a:lvl2pPr marL="742950" indent="-285750">
                        <a:spcBef>
                          <a:spcPct val="0"/>
                        </a:spcBef>
                        <a:defRPr kumimoji="1" sz="1200">
                          <a:solidFill>
                            <a:schemeClr val="tx1"/>
                          </a:solidFill>
                          <a:latin typeface="-2002" pitchFamily="18" charset="-127"/>
                          <a:ea typeface="-2002" pitchFamily="18" charset="-127"/>
                        </a:defRPr>
                      </a:lvl2pPr>
                      <a:lvl3pPr marL="1143000" indent="-228600" latinLnBrk="1">
                        <a:spcBef>
                          <a:spcPct val="0"/>
                        </a:spcBef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latinLnBrk="1">
                        <a:spcBef>
                          <a:spcPct val="0"/>
                        </a:spcBef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latinLnBrk="1">
                        <a:spcBef>
                          <a:spcPct val="0"/>
                        </a:spcBef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92075" marR="0" lvl="0" indent="-920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O</a:t>
                      </a:r>
                      <a:endParaRPr kumimoji="0" lang="ko-KR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36000" marR="36000" marT="36000" marB="36000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92075" indent="-92075">
                        <a:spcBef>
                          <a:spcPct val="0"/>
                        </a:spcBef>
                        <a:defRPr kumimoji="1" sz="1400">
                          <a:solidFill>
                            <a:schemeClr val="tx1"/>
                          </a:solidFill>
                          <a:latin typeface="-2002" pitchFamily="18" charset="-127"/>
                          <a:ea typeface="-2002" pitchFamily="18" charset="-127"/>
                        </a:defRPr>
                      </a:lvl1pPr>
                      <a:lvl2pPr marL="742950" indent="-285750">
                        <a:spcBef>
                          <a:spcPct val="0"/>
                        </a:spcBef>
                        <a:defRPr kumimoji="1" sz="1200">
                          <a:solidFill>
                            <a:schemeClr val="tx1"/>
                          </a:solidFill>
                          <a:latin typeface="-2002" pitchFamily="18" charset="-127"/>
                          <a:ea typeface="-2002" pitchFamily="18" charset="-127"/>
                        </a:defRPr>
                      </a:lvl2pPr>
                      <a:lvl3pPr marL="1143000" indent="-228600" latinLnBrk="1">
                        <a:spcBef>
                          <a:spcPct val="0"/>
                        </a:spcBef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latinLnBrk="1">
                        <a:spcBef>
                          <a:spcPct val="0"/>
                        </a:spcBef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latinLnBrk="1">
                        <a:spcBef>
                          <a:spcPct val="0"/>
                        </a:spcBef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92075" marR="0" lvl="0" indent="-920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36000" marR="36000" marT="36000" marB="36000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92075" indent="-92075">
                        <a:spcBef>
                          <a:spcPct val="0"/>
                        </a:spcBef>
                        <a:defRPr kumimoji="1" sz="1400">
                          <a:solidFill>
                            <a:schemeClr val="tx1"/>
                          </a:solidFill>
                          <a:latin typeface="-2002" pitchFamily="18" charset="-127"/>
                          <a:ea typeface="-2002" pitchFamily="18" charset="-127"/>
                        </a:defRPr>
                      </a:lvl1pPr>
                      <a:lvl2pPr marL="742950" indent="-285750">
                        <a:spcBef>
                          <a:spcPct val="0"/>
                        </a:spcBef>
                        <a:defRPr kumimoji="1" sz="1200">
                          <a:solidFill>
                            <a:schemeClr val="tx1"/>
                          </a:solidFill>
                          <a:latin typeface="-2002" pitchFamily="18" charset="-127"/>
                          <a:ea typeface="-2002" pitchFamily="18" charset="-127"/>
                        </a:defRPr>
                      </a:lvl2pPr>
                      <a:lvl3pPr marL="1143000" indent="-228600" latinLnBrk="1">
                        <a:spcBef>
                          <a:spcPct val="0"/>
                        </a:spcBef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latinLnBrk="1">
                        <a:spcBef>
                          <a:spcPct val="0"/>
                        </a:spcBef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latinLnBrk="1">
                        <a:spcBef>
                          <a:spcPct val="0"/>
                        </a:spcBef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92075" marR="0" lvl="0" indent="-920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36000" marR="36000" marT="36000" marB="36000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보안문서를 출력 시 프린트마킹을 적용하는 권한</a:t>
                      </a:r>
                    </a:p>
                  </a:txBody>
                  <a:tcPr marL="36000" marR="36000" marT="36000" marB="36000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2651">
                <a:tc>
                  <a:txBody>
                    <a:bodyPr/>
                    <a:lstStyle>
                      <a:lvl1pPr>
                        <a:spcBef>
                          <a:spcPct val="0"/>
                        </a:spcBef>
                        <a:defRPr kumimoji="1" sz="1400">
                          <a:solidFill>
                            <a:schemeClr val="tx1"/>
                          </a:solidFill>
                          <a:latin typeface="-2002" pitchFamily="18" charset="-127"/>
                          <a:ea typeface="-2002" pitchFamily="18" charset="-127"/>
                        </a:defRPr>
                      </a:lvl1pPr>
                      <a:lvl2pPr marL="742950" indent="-285750">
                        <a:spcBef>
                          <a:spcPct val="0"/>
                        </a:spcBef>
                        <a:defRPr kumimoji="1" sz="1200">
                          <a:solidFill>
                            <a:schemeClr val="tx1"/>
                          </a:solidFill>
                          <a:latin typeface="-2002" pitchFamily="18" charset="-127"/>
                          <a:ea typeface="-2002" pitchFamily="18" charset="-127"/>
                        </a:defRPr>
                      </a:lvl2pPr>
                      <a:lvl3pPr marL="1143000" indent="-228600" latinLnBrk="1">
                        <a:spcBef>
                          <a:spcPct val="0"/>
                        </a:spcBef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latinLnBrk="1">
                        <a:spcBef>
                          <a:spcPct val="0"/>
                        </a:spcBef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latinLnBrk="1">
                        <a:spcBef>
                          <a:spcPct val="0"/>
                        </a:spcBef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권한변경</a:t>
                      </a:r>
                      <a:endParaRPr kumimoji="0" lang="en-US" altLang="ko-KR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92075" indent="-92075">
                        <a:spcBef>
                          <a:spcPct val="0"/>
                        </a:spcBef>
                        <a:defRPr kumimoji="1" sz="1400">
                          <a:solidFill>
                            <a:schemeClr val="tx1"/>
                          </a:solidFill>
                          <a:latin typeface="-2002" pitchFamily="18" charset="-127"/>
                          <a:ea typeface="-2002" pitchFamily="18" charset="-127"/>
                        </a:defRPr>
                      </a:lvl1pPr>
                      <a:lvl2pPr marL="742950" indent="-285750">
                        <a:spcBef>
                          <a:spcPct val="0"/>
                        </a:spcBef>
                        <a:defRPr kumimoji="1" sz="1200">
                          <a:solidFill>
                            <a:schemeClr val="tx1"/>
                          </a:solidFill>
                          <a:latin typeface="-2002" pitchFamily="18" charset="-127"/>
                          <a:ea typeface="-2002" pitchFamily="18" charset="-127"/>
                        </a:defRPr>
                      </a:lvl2pPr>
                      <a:lvl3pPr marL="1143000" indent="-228600" latinLnBrk="1">
                        <a:spcBef>
                          <a:spcPct val="0"/>
                        </a:spcBef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latinLnBrk="1">
                        <a:spcBef>
                          <a:spcPct val="0"/>
                        </a:spcBef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latinLnBrk="1">
                        <a:spcBef>
                          <a:spcPct val="0"/>
                        </a:spcBef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92075" marR="0" lvl="0" indent="-920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O</a:t>
                      </a:r>
                      <a:endParaRPr kumimoji="0" lang="ko-KR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36000" marR="36000" marT="36000" marB="36000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92075" indent="-92075">
                        <a:spcBef>
                          <a:spcPct val="0"/>
                        </a:spcBef>
                        <a:defRPr kumimoji="1" sz="1400">
                          <a:solidFill>
                            <a:schemeClr val="tx1"/>
                          </a:solidFill>
                          <a:latin typeface="-2002" pitchFamily="18" charset="-127"/>
                          <a:ea typeface="-2002" pitchFamily="18" charset="-127"/>
                        </a:defRPr>
                      </a:lvl1pPr>
                      <a:lvl2pPr marL="742950" indent="-285750">
                        <a:spcBef>
                          <a:spcPct val="0"/>
                        </a:spcBef>
                        <a:defRPr kumimoji="1" sz="1200">
                          <a:solidFill>
                            <a:schemeClr val="tx1"/>
                          </a:solidFill>
                          <a:latin typeface="-2002" pitchFamily="18" charset="-127"/>
                          <a:ea typeface="-2002" pitchFamily="18" charset="-127"/>
                        </a:defRPr>
                      </a:lvl2pPr>
                      <a:lvl3pPr marL="1143000" indent="-228600" latinLnBrk="1">
                        <a:spcBef>
                          <a:spcPct val="0"/>
                        </a:spcBef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latinLnBrk="1">
                        <a:spcBef>
                          <a:spcPct val="0"/>
                        </a:spcBef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latinLnBrk="1">
                        <a:spcBef>
                          <a:spcPct val="0"/>
                        </a:spcBef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92075" marR="0" lvl="0" indent="-920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O</a:t>
                      </a:r>
                      <a:endParaRPr kumimoji="0" lang="ko-KR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36000" marR="36000" marT="36000" marB="36000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92075" indent="-92075">
                        <a:spcBef>
                          <a:spcPct val="0"/>
                        </a:spcBef>
                        <a:defRPr kumimoji="1" sz="1400">
                          <a:solidFill>
                            <a:schemeClr val="tx1"/>
                          </a:solidFill>
                          <a:latin typeface="-2002" pitchFamily="18" charset="-127"/>
                          <a:ea typeface="-2002" pitchFamily="18" charset="-127"/>
                        </a:defRPr>
                      </a:lvl1pPr>
                      <a:lvl2pPr marL="742950" indent="-285750">
                        <a:spcBef>
                          <a:spcPct val="0"/>
                        </a:spcBef>
                        <a:defRPr kumimoji="1" sz="1200">
                          <a:solidFill>
                            <a:schemeClr val="tx1"/>
                          </a:solidFill>
                          <a:latin typeface="-2002" pitchFamily="18" charset="-127"/>
                          <a:ea typeface="-2002" pitchFamily="18" charset="-127"/>
                        </a:defRPr>
                      </a:lvl2pPr>
                      <a:lvl3pPr marL="1143000" indent="-228600" latinLnBrk="1">
                        <a:spcBef>
                          <a:spcPct val="0"/>
                        </a:spcBef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latinLnBrk="1">
                        <a:spcBef>
                          <a:spcPct val="0"/>
                        </a:spcBef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latinLnBrk="1">
                        <a:spcBef>
                          <a:spcPct val="0"/>
                        </a:spcBef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92075" marR="0" lvl="0" indent="-920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36000" marR="36000" marT="36000" marB="36000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92075" indent="-92075">
                        <a:spcBef>
                          <a:spcPct val="0"/>
                        </a:spcBef>
                        <a:defRPr kumimoji="1" sz="1400">
                          <a:solidFill>
                            <a:schemeClr val="tx1"/>
                          </a:solidFill>
                          <a:latin typeface="-2002" pitchFamily="18" charset="-127"/>
                          <a:ea typeface="-2002" pitchFamily="18" charset="-127"/>
                        </a:defRPr>
                      </a:lvl1pPr>
                      <a:lvl2pPr marL="742950" indent="-285750">
                        <a:spcBef>
                          <a:spcPct val="0"/>
                        </a:spcBef>
                        <a:defRPr kumimoji="1" sz="1200">
                          <a:solidFill>
                            <a:schemeClr val="tx1"/>
                          </a:solidFill>
                          <a:latin typeface="-2002" pitchFamily="18" charset="-127"/>
                          <a:ea typeface="-2002" pitchFamily="18" charset="-127"/>
                        </a:defRPr>
                      </a:lvl2pPr>
                      <a:lvl3pPr marL="1143000" indent="-228600" latinLnBrk="1">
                        <a:spcBef>
                          <a:spcPct val="0"/>
                        </a:spcBef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latinLnBrk="1">
                        <a:spcBef>
                          <a:spcPct val="0"/>
                        </a:spcBef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latinLnBrk="1">
                        <a:spcBef>
                          <a:spcPct val="0"/>
                        </a:spcBef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92075" marR="0" lvl="0" indent="-920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36000" marR="36000" marT="36000" marB="36000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보안문서에 대해 권한 변경을 할 수 있는 권한</a:t>
                      </a:r>
                    </a:p>
                  </a:txBody>
                  <a:tcPr marL="36000" marR="36000" marT="36000" marB="36000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2651">
                <a:tc>
                  <a:txBody>
                    <a:bodyPr/>
                    <a:lstStyle>
                      <a:lvl1pPr>
                        <a:spcBef>
                          <a:spcPct val="0"/>
                        </a:spcBef>
                        <a:defRPr kumimoji="1" sz="1400">
                          <a:solidFill>
                            <a:schemeClr val="tx1"/>
                          </a:solidFill>
                          <a:latin typeface="-2002" pitchFamily="18" charset="-127"/>
                          <a:ea typeface="-2002" pitchFamily="18" charset="-127"/>
                        </a:defRPr>
                      </a:lvl1pPr>
                      <a:lvl2pPr marL="742950" indent="-285750">
                        <a:spcBef>
                          <a:spcPct val="0"/>
                        </a:spcBef>
                        <a:defRPr kumimoji="1" sz="1200">
                          <a:solidFill>
                            <a:schemeClr val="tx1"/>
                          </a:solidFill>
                          <a:latin typeface="-2002" pitchFamily="18" charset="-127"/>
                          <a:ea typeface="-2002" pitchFamily="18" charset="-127"/>
                        </a:defRPr>
                      </a:lvl2pPr>
                      <a:lvl3pPr marL="1143000" indent="-228600" latinLnBrk="1">
                        <a:spcBef>
                          <a:spcPct val="0"/>
                        </a:spcBef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latinLnBrk="1">
                        <a:spcBef>
                          <a:spcPct val="0"/>
                        </a:spcBef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latinLnBrk="1">
                        <a:spcBef>
                          <a:spcPct val="0"/>
                        </a:spcBef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반출</a:t>
                      </a:r>
                      <a:endParaRPr kumimoji="0" lang="en-US" altLang="ko-KR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92075" indent="-92075">
                        <a:spcBef>
                          <a:spcPct val="0"/>
                        </a:spcBef>
                        <a:defRPr kumimoji="1" sz="1400">
                          <a:solidFill>
                            <a:schemeClr val="tx1"/>
                          </a:solidFill>
                          <a:latin typeface="-2002" pitchFamily="18" charset="-127"/>
                          <a:ea typeface="-2002" pitchFamily="18" charset="-127"/>
                        </a:defRPr>
                      </a:lvl1pPr>
                      <a:lvl2pPr marL="742950" indent="-285750">
                        <a:spcBef>
                          <a:spcPct val="0"/>
                        </a:spcBef>
                        <a:defRPr kumimoji="1" sz="1200">
                          <a:solidFill>
                            <a:schemeClr val="tx1"/>
                          </a:solidFill>
                          <a:latin typeface="-2002" pitchFamily="18" charset="-127"/>
                          <a:ea typeface="-2002" pitchFamily="18" charset="-127"/>
                        </a:defRPr>
                      </a:lvl2pPr>
                      <a:lvl3pPr marL="1143000" indent="-228600" latinLnBrk="1">
                        <a:spcBef>
                          <a:spcPct val="0"/>
                        </a:spcBef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latinLnBrk="1">
                        <a:spcBef>
                          <a:spcPct val="0"/>
                        </a:spcBef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latinLnBrk="1">
                        <a:spcBef>
                          <a:spcPct val="0"/>
                        </a:spcBef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92075" marR="0" lvl="0" indent="-920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X</a:t>
                      </a:r>
                      <a:endParaRPr kumimoji="0" lang="ko-KR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36000" marR="36000" marT="36000" marB="36000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92075" indent="-92075">
                        <a:spcBef>
                          <a:spcPct val="0"/>
                        </a:spcBef>
                        <a:defRPr kumimoji="1" sz="1400">
                          <a:solidFill>
                            <a:schemeClr val="tx1"/>
                          </a:solidFill>
                          <a:latin typeface="-2002" pitchFamily="18" charset="-127"/>
                          <a:ea typeface="-2002" pitchFamily="18" charset="-127"/>
                        </a:defRPr>
                      </a:lvl1pPr>
                      <a:lvl2pPr marL="742950" indent="-285750">
                        <a:spcBef>
                          <a:spcPct val="0"/>
                        </a:spcBef>
                        <a:defRPr kumimoji="1" sz="1200">
                          <a:solidFill>
                            <a:schemeClr val="tx1"/>
                          </a:solidFill>
                          <a:latin typeface="-2002" pitchFamily="18" charset="-127"/>
                          <a:ea typeface="-2002" pitchFamily="18" charset="-127"/>
                        </a:defRPr>
                      </a:lvl2pPr>
                      <a:lvl3pPr marL="1143000" indent="-228600" latinLnBrk="1">
                        <a:spcBef>
                          <a:spcPct val="0"/>
                        </a:spcBef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latinLnBrk="1">
                        <a:spcBef>
                          <a:spcPct val="0"/>
                        </a:spcBef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latinLnBrk="1">
                        <a:spcBef>
                          <a:spcPct val="0"/>
                        </a:spcBef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92075" marR="0" lvl="0" indent="-920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X</a:t>
                      </a:r>
                      <a:endParaRPr kumimoji="0" lang="ko-KR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36000" marR="36000" marT="36000" marB="36000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92075" indent="-92075">
                        <a:spcBef>
                          <a:spcPct val="0"/>
                        </a:spcBef>
                        <a:defRPr kumimoji="1" sz="1400">
                          <a:solidFill>
                            <a:schemeClr val="tx1"/>
                          </a:solidFill>
                          <a:latin typeface="-2002" pitchFamily="18" charset="-127"/>
                          <a:ea typeface="-2002" pitchFamily="18" charset="-127"/>
                        </a:defRPr>
                      </a:lvl1pPr>
                      <a:lvl2pPr marL="742950" indent="-285750">
                        <a:spcBef>
                          <a:spcPct val="0"/>
                        </a:spcBef>
                        <a:defRPr kumimoji="1" sz="1200">
                          <a:solidFill>
                            <a:schemeClr val="tx1"/>
                          </a:solidFill>
                          <a:latin typeface="-2002" pitchFamily="18" charset="-127"/>
                          <a:ea typeface="-2002" pitchFamily="18" charset="-127"/>
                        </a:defRPr>
                      </a:lvl2pPr>
                      <a:lvl3pPr marL="1143000" indent="-228600" latinLnBrk="1">
                        <a:spcBef>
                          <a:spcPct val="0"/>
                        </a:spcBef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latinLnBrk="1">
                        <a:spcBef>
                          <a:spcPct val="0"/>
                        </a:spcBef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latinLnBrk="1">
                        <a:spcBef>
                          <a:spcPct val="0"/>
                        </a:spcBef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92075" marR="0" lvl="0" indent="-920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36000" marR="36000" marT="36000" marB="36000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92075" indent="-92075">
                        <a:spcBef>
                          <a:spcPct val="0"/>
                        </a:spcBef>
                        <a:defRPr kumimoji="1" sz="1400">
                          <a:solidFill>
                            <a:schemeClr val="tx1"/>
                          </a:solidFill>
                          <a:latin typeface="-2002" pitchFamily="18" charset="-127"/>
                          <a:ea typeface="-2002" pitchFamily="18" charset="-127"/>
                        </a:defRPr>
                      </a:lvl1pPr>
                      <a:lvl2pPr marL="742950" indent="-285750">
                        <a:spcBef>
                          <a:spcPct val="0"/>
                        </a:spcBef>
                        <a:defRPr kumimoji="1" sz="1200">
                          <a:solidFill>
                            <a:schemeClr val="tx1"/>
                          </a:solidFill>
                          <a:latin typeface="-2002" pitchFamily="18" charset="-127"/>
                          <a:ea typeface="-2002" pitchFamily="18" charset="-127"/>
                        </a:defRPr>
                      </a:lvl2pPr>
                      <a:lvl3pPr marL="1143000" indent="-228600" latinLnBrk="1">
                        <a:spcBef>
                          <a:spcPct val="0"/>
                        </a:spcBef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latinLnBrk="1">
                        <a:spcBef>
                          <a:spcPct val="0"/>
                        </a:spcBef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latinLnBrk="1">
                        <a:spcBef>
                          <a:spcPct val="0"/>
                        </a:spcBef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92075" marR="0" lvl="0" indent="-920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36000" marR="36000" marT="36000" marB="36000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보안문서에 대해 외부사용자용 보안문서를 생성할 수 있는 권한</a:t>
                      </a:r>
                    </a:p>
                  </a:txBody>
                  <a:tcPr marL="36000" marR="36000" marT="36000" marB="36000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12651">
                <a:tc>
                  <a:txBody>
                    <a:bodyPr/>
                    <a:lstStyle>
                      <a:lvl1pPr>
                        <a:spcBef>
                          <a:spcPct val="0"/>
                        </a:spcBef>
                        <a:defRPr kumimoji="1" sz="1400">
                          <a:solidFill>
                            <a:schemeClr val="tx1"/>
                          </a:solidFill>
                          <a:latin typeface="-2002" pitchFamily="18" charset="-127"/>
                          <a:ea typeface="-2002" pitchFamily="18" charset="-127"/>
                        </a:defRPr>
                      </a:lvl1pPr>
                      <a:lvl2pPr marL="742950" indent="-285750">
                        <a:spcBef>
                          <a:spcPct val="0"/>
                        </a:spcBef>
                        <a:defRPr kumimoji="1" sz="1200">
                          <a:solidFill>
                            <a:schemeClr val="tx1"/>
                          </a:solidFill>
                          <a:latin typeface="-2002" pitchFamily="18" charset="-127"/>
                          <a:ea typeface="-2002" pitchFamily="18" charset="-127"/>
                        </a:defRPr>
                      </a:lvl2pPr>
                      <a:lvl3pPr marL="1143000" indent="-228600" latinLnBrk="1">
                        <a:spcBef>
                          <a:spcPct val="0"/>
                        </a:spcBef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latinLnBrk="1">
                        <a:spcBef>
                          <a:spcPct val="0"/>
                        </a:spcBef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latinLnBrk="1">
                        <a:spcBef>
                          <a:spcPct val="0"/>
                        </a:spcBef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해제</a:t>
                      </a:r>
                      <a:endParaRPr kumimoji="0" lang="en-US" altLang="ko-KR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92075" indent="-92075">
                        <a:spcBef>
                          <a:spcPct val="0"/>
                        </a:spcBef>
                        <a:defRPr kumimoji="1" sz="1400">
                          <a:solidFill>
                            <a:schemeClr val="tx1"/>
                          </a:solidFill>
                          <a:latin typeface="-2002" pitchFamily="18" charset="-127"/>
                          <a:ea typeface="-2002" pitchFamily="18" charset="-127"/>
                        </a:defRPr>
                      </a:lvl1pPr>
                      <a:lvl2pPr marL="742950" indent="-285750">
                        <a:spcBef>
                          <a:spcPct val="0"/>
                        </a:spcBef>
                        <a:defRPr kumimoji="1" sz="1200">
                          <a:solidFill>
                            <a:schemeClr val="tx1"/>
                          </a:solidFill>
                          <a:latin typeface="-2002" pitchFamily="18" charset="-127"/>
                          <a:ea typeface="-2002" pitchFamily="18" charset="-127"/>
                        </a:defRPr>
                      </a:lvl2pPr>
                      <a:lvl3pPr marL="1143000" indent="-228600" latinLnBrk="1">
                        <a:spcBef>
                          <a:spcPct val="0"/>
                        </a:spcBef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latinLnBrk="1">
                        <a:spcBef>
                          <a:spcPct val="0"/>
                        </a:spcBef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latinLnBrk="1">
                        <a:spcBef>
                          <a:spcPct val="0"/>
                        </a:spcBef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92075" marR="0" lvl="0" indent="-920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X</a:t>
                      </a:r>
                      <a:endParaRPr kumimoji="0" lang="ko-KR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36000" marR="36000" marT="36000" marB="36000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92075" indent="-92075">
                        <a:spcBef>
                          <a:spcPct val="0"/>
                        </a:spcBef>
                        <a:defRPr kumimoji="1" sz="1400">
                          <a:solidFill>
                            <a:schemeClr val="tx1"/>
                          </a:solidFill>
                          <a:latin typeface="-2002" pitchFamily="18" charset="-127"/>
                          <a:ea typeface="-2002" pitchFamily="18" charset="-127"/>
                        </a:defRPr>
                      </a:lvl1pPr>
                      <a:lvl2pPr marL="742950" indent="-285750">
                        <a:spcBef>
                          <a:spcPct val="0"/>
                        </a:spcBef>
                        <a:defRPr kumimoji="1" sz="1200">
                          <a:solidFill>
                            <a:schemeClr val="tx1"/>
                          </a:solidFill>
                          <a:latin typeface="-2002" pitchFamily="18" charset="-127"/>
                          <a:ea typeface="-2002" pitchFamily="18" charset="-127"/>
                        </a:defRPr>
                      </a:lvl2pPr>
                      <a:lvl3pPr marL="1143000" indent="-228600" latinLnBrk="1">
                        <a:spcBef>
                          <a:spcPct val="0"/>
                        </a:spcBef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latinLnBrk="1">
                        <a:spcBef>
                          <a:spcPct val="0"/>
                        </a:spcBef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latinLnBrk="1">
                        <a:spcBef>
                          <a:spcPct val="0"/>
                        </a:spcBef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92075" marR="0" lvl="0" indent="-920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X</a:t>
                      </a:r>
                      <a:endParaRPr kumimoji="0" lang="ko-KR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36000" marR="36000" marT="36000" marB="36000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92075" indent="-92075">
                        <a:spcBef>
                          <a:spcPct val="0"/>
                        </a:spcBef>
                        <a:defRPr kumimoji="1" sz="1400">
                          <a:solidFill>
                            <a:schemeClr val="tx1"/>
                          </a:solidFill>
                          <a:latin typeface="-2002" pitchFamily="18" charset="-127"/>
                          <a:ea typeface="-2002" pitchFamily="18" charset="-127"/>
                        </a:defRPr>
                      </a:lvl1pPr>
                      <a:lvl2pPr marL="742950" indent="-285750">
                        <a:spcBef>
                          <a:spcPct val="0"/>
                        </a:spcBef>
                        <a:defRPr kumimoji="1" sz="1200">
                          <a:solidFill>
                            <a:schemeClr val="tx1"/>
                          </a:solidFill>
                          <a:latin typeface="-2002" pitchFamily="18" charset="-127"/>
                          <a:ea typeface="-2002" pitchFamily="18" charset="-127"/>
                        </a:defRPr>
                      </a:lvl2pPr>
                      <a:lvl3pPr marL="1143000" indent="-228600" latinLnBrk="1">
                        <a:spcBef>
                          <a:spcPct val="0"/>
                        </a:spcBef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latinLnBrk="1">
                        <a:spcBef>
                          <a:spcPct val="0"/>
                        </a:spcBef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latinLnBrk="1">
                        <a:spcBef>
                          <a:spcPct val="0"/>
                        </a:spcBef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92075" marR="0" lvl="0" indent="-920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36000" marR="36000" marT="36000" marB="36000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92075" indent="-92075">
                        <a:spcBef>
                          <a:spcPct val="0"/>
                        </a:spcBef>
                        <a:defRPr kumimoji="1" sz="1400">
                          <a:solidFill>
                            <a:schemeClr val="tx1"/>
                          </a:solidFill>
                          <a:latin typeface="-2002" pitchFamily="18" charset="-127"/>
                          <a:ea typeface="-2002" pitchFamily="18" charset="-127"/>
                        </a:defRPr>
                      </a:lvl1pPr>
                      <a:lvl2pPr marL="742950" indent="-285750">
                        <a:spcBef>
                          <a:spcPct val="0"/>
                        </a:spcBef>
                        <a:defRPr kumimoji="1" sz="1200">
                          <a:solidFill>
                            <a:schemeClr val="tx1"/>
                          </a:solidFill>
                          <a:latin typeface="-2002" pitchFamily="18" charset="-127"/>
                          <a:ea typeface="-2002" pitchFamily="18" charset="-127"/>
                        </a:defRPr>
                      </a:lvl2pPr>
                      <a:lvl3pPr marL="1143000" indent="-228600" latinLnBrk="1">
                        <a:spcBef>
                          <a:spcPct val="0"/>
                        </a:spcBef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latinLnBrk="1">
                        <a:spcBef>
                          <a:spcPct val="0"/>
                        </a:spcBef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latinLnBrk="1">
                        <a:spcBef>
                          <a:spcPct val="0"/>
                        </a:spcBef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kumimoji="1" sz="1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92075" marR="0" lvl="0" indent="-920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36000" marR="36000" marT="36000" marB="36000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보안문서를 해제</a:t>
                      </a: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(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평문으로 복호화</a:t>
                      </a: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)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할 수 있는 권한</a:t>
                      </a:r>
                    </a:p>
                  </a:txBody>
                  <a:tcPr marL="36000" marR="36000" marT="36000" marB="36000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2558332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5D65A39-5CE1-4973-9C1E-5FA5461808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73479" y="639658"/>
            <a:ext cx="7067086" cy="396877"/>
          </a:xfrm>
        </p:spPr>
        <p:txBody>
          <a:bodyPr/>
          <a:lstStyle/>
          <a:p>
            <a:r>
              <a:rPr lang="ko-KR" altLang="en-US" dirty="0"/>
              <a:t>운용정책</a:t>
            </a:r>
            <a:r>
              <a:rPr lang="en-US" altLang="ko-KR" dirty="0"/>
              <a:t>(1/3)</a:t>
            </a:r>
            <a:endParaRPr lang="ko-KR" altLang="en-US" dirty="0"/>
          </a:p>
        </p:txBody>
      </p:sp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B70E714C-11EE-481C-A973-59B31ECD00E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ko-KR" dirty="0"/>
              <a:t>03</a:t>
            </a:r>
            <a:endParaRPr lang="ko-KR" altLang="en-US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ECECD3BD-285F-443F-9B40-CCFA9ED701E2}"/>
              </a:ext>
            </a:extLst>
          </p:cNvPr>
          <p:cNvSpPr txBox="1"/>
          <p:nvPr/>
        </p:nvSpPr>
        <p:spPr>
          <a:xfrm>
            <a:off x="327513" y="1242877"/>
            <a:ext cx="9589599" cy="552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</a:lstStyle>
          <a:p>
            <a:pPr defTabSz="96202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kumimoji="1" b="0" i="0" normalizeH="0" noProof="0">
                <a:uLnTx/>
                <a:uFillTx/>
                <a:latin typeface="굴림" charset="-127"/>
                <a:ea typeface="굴림" charset="-127"/>
                <a:cs typeface="+mn-cs"/>
              </a:defRPr>
            </a:pPr>
            <a:r>
              <a:rPr kumimoji="1" lang="ko-KR" altLang="en-US" sz="1300" b="1" dirty="0">
                <a:ln>
                  <a:solidFill>
                    <a:schemeClr val="accent1">
                      <a:alpha val="10000"/>
                    </a:scheme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문서파일 암호화 시 암호화 정책 및 암호화 된 문서의 세부 사용 권한 적용 사례는 다음과 같으며</a:t>
            </a:r>
            <a:r>
              <a:rPr kumimoji="1" lang="en-US" altLang="ko-KR" sz="1300" b="1" dirty="0">
                <a:ln>
                  <a:solidFill>
                    <a:schemeClr val="accent1">
                      <a:alpha val="10000"/>
                    </a:scheme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kumimoji="1" lang="ko-KR" altLang="en-US" sz="1300" b="1" dirty="0">
                <a:ln>
                  <a:solidFill>
                    <a:schemeClr val="accent1">
                      <a:alpha val="10000"/>
                    </a:scheme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적용 사례를 참고하여 암호화 정책을 결정이 필요합니다</a:t>
            </a:r>
            <a:r>
              <a:rPr kumimoji="1" lang="en-US" altLang="ko-KR" sz="1300" b="1" dirty="0">
                <a:ln>
                  <a:solidFill>
                    <a:schemeClr val="accent1">
                      <a:alpha val="10000"/>
                    </a:scheme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graphicFrame>
        <p:nvGraphicFramePr>
          <p:cNvPr id="6" name="Group 44">
            <a:extLst>
              <a:ext uri="{FF2B5EF4-FFF2-40B4-BE49-F238E27FC236}">
                <a16:creationId xmlns:a16="http://schemas.microsoft.com/office/drawing/2014/main" id="{850CB9E3-E5A6-4682-B510-F9A8FB504E64}"/>
              </a:ext>
            </a:extLst>
          </p:cNvPr>
          <p:cNvGraphicFramePr>
            <a:graphicFrameLocks noGrp="1"/>
          </p:cNvGraphicFramePr>
          <p:nvPr/>
        </p:nvGraphicFramePr>
        <p:xfrm>
          <a:off x="415924" y="1856624"/>
          <a:ext cx="9074150" cy="5123613"/>
        </p:xfrm>
        <a:graphic>
          <a:graphicData uri="http://schemas.openxmlformats.org/drawingml/2006/table">
            <a:tbl>
              <a:tblPr/>
              <a:tblGrid>
                <a:gridCol w="10976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69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15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14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665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52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구분</a:t>
                      </a:r>
                    </a:p>
                  </a:txBody>
                  <a:tcPr marL="35996" marR="35996" marT="36003" marB="3600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문서보안 운용정책</a:t>
                      </a:r>
                    </a:p>
                  </a:txBody>
                  <a:tcPr marL="35996" marR="35996" marT="36003" marB="36003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-2002"/>
                          <a:ea typeface="-2002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-2002"/>
                          <a:ea typeface="-2002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-2002"/>
                          <a:ea typeface="-2002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-2002"/>
                          <a:ea typeface="-2002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-2002"/>
                          <a:ea typeface="-2002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-2002"/>
                          <a:ea typeface="-2002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-2002"/>
                          <a:ea typeface="-2002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-2002"/>
                          <a:ea typeface="-2002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-2002"/>
                          <a:ea typeface="-2002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000" b="1">
                          <a:latin typeface="나눔고딕" panose="020B0600000101010101" charset="-127"/>
                          <a:ea typeface="나눔고딕" panose="020B0600000101010101" charset="-127"/>
                        </a:rPr>
                        <a:t>권장안</a:t>
                      </a:r>
                      <a:endParaRPr lang="ko-KR" altLang="en-US" sz="1000" b="1" dirty="0"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35996" marR="35996" marT="36003" marB="36003" anchor="ctr" anchorCtr="1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-2002"/>
                          <a:ea typeface="-2002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-2002"/>
                          <a:ea typeface="-2002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-2002"/>
                          <a:ea typeface="-2002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-2002"/>
                          <a:ea typeface="-2002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-2002"/>
                          <a:ea typeface="-2002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-2002"/>
                          <a:ea typeface="-2002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-2002"/>
                          <a:ea typeface="-2002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-2002"/>
                          <a:ea typeface="-2002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-2002"/>
                          <a:ea typeface="-2002"/>
                        </a:defRPr>
                      </a:lvl9pPr>
                    </a:lstStyle>
                    <a:p>
                      <a:pPr algn="ctr" latinLnBrk="1"/>
                      <a:endParaRPr lang="ko-KR" altLang="en-US" sz="1000" b="1" dirty="0"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35996" marR="35996" marT="36003" marB="36003" anchor="ctr" anchorCtr="1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>
                          <a:latin typeface="나눔고딕" panose="020B0600000101010101" charset="-127"/>
                          <a:ea typeface="나눔고딕" panose="020B0600000101010101" charset="-127"/>
                        </a:rPr>
                        <a:t>비고</a:t>
                      </a:r>
                    </a:p>
                  </a:txBody>
                  <a:tcPr marL="35996" marR="35996" marT="36003" marB="36003" anchor="ctr" anchorCtr="1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70">
                <a:tc rowSpan="7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로그인</a:t>
                      </a: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35996" marR="35996" marT="36003" marB="3600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윈도우 시작 시 </a:t>
                      </a:r>
                      <a:r>
                        <a:rPr kumimoji="0" lang="ko-KR" alt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로그인창</a:t>
                      </a: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 실행</a:t>
                      </a: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35996" marR="35996" marT="36003" marB="36003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사용</a:t>
                      </a:r>
                    </a:p>
                  </a:txBody>
                  <a:tcPr marL="35996" marR="35996" marT="36003" marB="36003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35996" marR="35996" marT="36003" marB="36003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marR="0" lvl="0" indent="-1080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윈도우 로그인 시 문서보안 로그인 창 자동 실행 기능</a:t>
                      </a:r>
                      <a:endParaRPr kumimoji="0" lang="ko-KR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35996" marR="35996" marT="36003" marB="36003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17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5998" marR="35998" marT="36001" marB="36001" anchor="ctr" horzOverflow="overflow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다중 로그인</a:t>
                      </a:r>
                      <a:endParaRPr kumimoji="0" lang="en-US" altLang="ko-KR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35996" marR="35996" marT="36003" marB="36003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허용</a:t>
                      </a:r>
                    </a:p>
                  </a:txBody>
                  <a:tcPr marL="35996" marR="35996" marT="36003" marB="36003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35996" marR="35996" marT="36003" marB="36003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marR="0" lvl="0" indent="-1080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단일 </a:t>
                      </a:r>
                      <a:r>
                        <a:rPr kumimoji="0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사용자가 </a:t>
                      </a: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2</a:t>
                      </a:r>
                      <a:r>
                        <a:rPr kumimoji="0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대 </a:t>
                      </a: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PC 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이상 사용 가능</a:t>
                      </a:r>
                    </a:p>
                  </a:txBody>
                  <a:tcPr marL="35996" marR="35996" marT="36003" marB="36003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17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자동로그인 체크박스</a:t>
                      </a:r>
                      <a:endParaRPr kumimoji="0" lang="en-US" altLang="ko-KR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35996" marR="35996" marT="36003" marB="36003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사용</a:t>
                      </a:r>
                      <a:endParaRPr kumimoji="0" lang="ko-KR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35996" marR="35996" marT="36003" marB="36003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35996" marR="35996" marT="36003" marB="36003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marR="0" lvl="0" indent="-1080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비밀번호를 저장하여 자동로그인 기능</a:t>
                      </a:r>
                      <a:endParaRPr kumimoji="0" lang="ko-KR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35996" marR="35996" marT="36003" marB="36003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17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5998" marR="35998" marT="36001" marB="36001" anchor="ctr" horzOverflow="overflow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강제 로그인 타임아웃 시간 설정</a:t>
                      </a:r>
                      <a:endParaRPr kumimoji="0" lang="en-US" altLang="ko-KR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35996" marR="35996" marT="36003" marB="36003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0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분</a:t>
                      </a: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35996" marR="35996" marT="36003" marB="36003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35996" marR="35996" marT="36003" marB="36003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marR="0" lvl="0" indent="-1080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문서보안 미로그인 시 강제로 </a:t>
                      </a: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PC</a:t>
                      </a:r>
                      <a:r>
                        <a:rPr kumimoji="0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를 로그아웃하는 기능</a:t>
                      </a:r>
                      <a:endParaRPr kumimoji="0" lang="en-US" altLang="ko-K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35996" marR="35996" marT="36003" marB="36003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17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5998" marR="35998" marT="36001" marB="36001" anchor="ctr" horzOverflow="overflow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로그아웃 매뉴제어</a:t>
                      </a:r>
                      <a:endParaRPr kumimoji="0" lang="en-US" altLang="ko-KR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35996" marR="35996" marT="36003" marB="36003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로그아웃  매뉴 활성화</a:t>
                      </a: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35996" marR="35996" marT="36003" marB="36003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35996" marR="35996" marT="36003" marB="36003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marR="0" lvl="0" indent="-1080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문서보안 로그아웃 매뉴 활성</a:t>
                      </a: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/</a:t>
                      </a:r>
                      <a:r>
                        <a:rPr kumimoji="0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비활성 기능</a:t>
                      </a:r>
                      <a:endParaRPr kumimoji="0" lang="en-US" altLang="ko-K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35996" marR="35996" marT="36003" marB="36003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817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35996" marR="35996" marT="36003" marB="360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오프라인 로그인</a:t>
                      </a:r>
                      <a:endParaRPr kumimoji="0" lang="en-US" altLang="ko-KR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35996" marR="35996" marT="36003" marB="36003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사용</a:t>
                      </a: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35996" marR="35996" marT="36003" marB="36003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35996" marR="35996" marT="36003" marB="36003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marR="0" lvl="0" indent="-1080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네트워크 단절 </a:t>
                      </a:r>
                      <a:r>
                        <a:rPr kumimoji="0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시 문서보안 사용가능</a:t>
                      </a:r>
                      <a:endParaRPr kumimoji="0" lang="en-US" altLang="ko-K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  <a:p>
                      <a:pPr marL="108000" marR="0" lvl="0" indent="-1080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외부 업무가 잦을 경우 사용 권장</a:t>
                      </a: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35996" marR="35996" marT="36003" marB="36003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817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35996" marR="35996" marT="36003" marB="360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오프라인 로그인 정책</a:t>
                      </a:r>
                      <a:endParaRPr kumimoji="0" lang="en-US" altLang="ko-KR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35996" marR="35996" marT="36003" marB="36003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온라인 정책과 동일</a:t>
                      </a: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35996" marR="35996" marT="36003" marB="36003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35996" marR="35996" marT="36003" marB="36003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marR="0" lvl="0" indent="-1080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미사용일 경우 온라인 정책과 동일함</a:t>
                      </a: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35996" marR="35996" marT="36003" marB="36003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817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기타 암호화 </a:t>
                      </a:r>
                      <a:endParaRPr kumimoji="0" lang="en-US" altLang="ko-KR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정책</a:t>
                      </a:r>
                      <a:endParaRPr kumimoji="0" lang="en-US" altLang="ko-KR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35996" marR="35996" marT="36003" marB="3600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암호화 시점</a:t>
                      </a:r>
                      <a:endParaRPr kumimoji="0" lang="en-US" altLang="ko-KR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35996" marR="35996" marT="36003" marB="36003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문서편집기 저장 시</a:t>
                      </a: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35996" marR="35996" marT="36003" marB="36003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35996" marR="35996" marT="36003" marB="36003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marR="0" lvl="0" indent="-1080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문서 저장시</a:t>
                      </a: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(Office</a:t>
                      </a:r>
                      <a:r>
                        <a:rPr kumimoji="0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만 가능</a:t>
                      </a: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)</a:t>
                      </a:r>
                    </a:p>
                    <a:p>
                      <a:pPr marL="108000" marR="0" lvl="0" indent="-1080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편집기 저장시 </a:t>
                      </a: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/ </a:t>
                      </a:r>
                      <a:r>
                        <a:rPr kumimoji="0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종료시 암호화를 위한 선택 기능 </a:t>
                      </a: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  <a:sym typeface="Wingdings" panose="05000000000000000000" pitchFamily="2" charset="2"/>
                        </a:rPr>
                        <a:t> </a:t>
                      </a:r>
                      <a:r>
                        <a:rPr kumimoji="0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  <a:sym typeface="Wingdings" panose="05000000000000000000" pitchFamily="2" charset="2"/>
                        </a:rPr>
                        <a:t>저장 시는 종료 시를 포함함</a:t>
                      </a:r>
                      <a:endParaRPr kumimoji="0" lang="en-US" altLang="ko-K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35996" marR="35996" marT="36003" marB="36003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42007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5998" marR="35998" marT="36001" marB="36001" anchor="ctr" horzOverflow="overflow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단순암호화</a:t>
                      </a:r>
                      <a:endParaRPr kumimoji="0" lang="en-US" altLang="ko-KR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35996" marR="35996" marT="36003" marB="36003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사용</a:t>
                      </a: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35996" marR="35996" marT="36003" marB="36003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35996" marR="35996" marT="36003" marB="36003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marR="0" lvl="0" indent="-1080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문서보안 미지원 </a:t>
                      </a: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App 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파일에 대한 단순 암호화 기능</a:t>
                      </a: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(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세부 권한 부여 불가</a:t>
                      </a: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, 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열람 시 복호화 됨</a:t>
                      </a: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)</a:t>
                      </a:r>
                    </a:p>
                  </a:txBody>
                  <a:tcPr marL="35996" marR="35996" marT="36003" marB="36003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9140990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5D65A39-5CE1-4973-9C1E-5FA5461808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73479" y="639658"/>
            <a:ext cx="7067086" cy="396877"/>
          </a:xfrm>
        </p:spPr>
        <p:txBody>
          <a:bodyPr/>
          <a:lstStyle/>
          <a:p>
            <a:r>
              <a:rPr lang="ko-KR" altLang="en-US" dirty="0"/>
              <a:t>운용정책</a:t>
            </a:r>
            <a:r>
              <a:rPr lang="en-US" altLang="ko-KR" dirty="0"/>
              <a:t>(2/3)</a:t>
            </a:r>
            <a:endParaRPr lang="ko-KR" altLang="en-US" dirty="0"/>
          </a:p>
        </p:txBody>
      </p:sp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B70E714C-11EE-481C-A973-59B31ECD00E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ko-KR" dirty="0"/>
              <a:t>03</a:t>
            </a:r>
            <a:endParaRPr lang="ko-KR" altLang="en-US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ECECD3BD-285F-443F-9B40-CCFA9ED701E2}"/>
              </a:ext>
            </a:extLst>
          </p:cNvPr>
          <p:cNvSpPr txBox="1"/>
          <p:nvPr/>
        </p:nvSpPr>
        <p:spPr>
          <a:xfrm>
            <a:off x="327513" y="1242877"/>
            <a:ext cx="9589599" cy="552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</a:lstStyle>
          <a:p>
            <a:pPr defTabSz="96202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kumimoji="1" b="0" i="0" normalizeH="0" noProof="0">
                <a:uLnTx/>
                <a:uFillTx/>
                <a:latin typeface="굴림" charset="-127"/>
                <a:ea typeface="굴림" charset="-127"/>
                <a:cs typeface="+mn-cs"/>
              </a:defRPr>
            </a:pPr>
            <a:r>
              <a:rPr kumimoji="1" lang="ko-KR" altLang="en-US" sz="1300" b="1" dirty="0">
                <a:ln>
                  <a:solidFill>
                    <a:schemeClr val="accent1">
                      <a:alpha val="10000"/>
                    </a:scheme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문서파일 암호화 시 암호화 정책 및 암호화 된 문서의 세부 사용 권한 적용 사례는 다음과 같으며</a:t>
            </a:r>
            <a:r>
              <a:rPr kumimoji="1" lang="en-US" altLang="ko-KR" sz="1300" b="1" dirty="0">
                <a:ln>
                  <a:solidFill>
                    <a:schemeClr val="accent1">
                      <a:alpha val="10000"/>
                    </a:scheme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kumimoji="1" lang="ko-KR" altLang="en-US" sz="1300" b="1" dirty="0">
                <a:ln>
                  <a:solidFill>
                    <a:schemeClr val="accent1">
                      <a:alpha val="10000"/>
                    </a:scheme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적용 사례를 참고하여 암호화 정책을 결정이 필요합니다</a:t>
            </a:r>
            <a:r>
              <a:rPr kumimoji="1" lang="en-US" altLang="ko-KR" sz="1300" b="1" dirty="0">
                <a:ln>
                  <a:solidFill>
                    <a:schemeClr val="accent1">
                      <a:alpha val="10000"/>
                    </a:scheme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graphicFrame>
        <p:nvGraphicFramePr>
          <p:cNvPr id="5" name="Group 44">
            <a:extLst>
              <a:ext uri="{FF2B5EF4-FFF2-40B4-BE49-F238E27FC236}">
                <a16:creationId xmlns:a16="http://schemas.microsoft.com/office/drawing/2014/main" id="{BF72D57D-70FA-41F6-8CA4-68093F34CFEB}"/>
              </a:ext>
            </a:extLst>
          </p:cNvPr>
          <p:cNvGraphicFramePr>
            <a:graphicFrameLocks noGrp="1"/>
          </p:cNvGraphicFramePr>
          <p:nvPr/>
        </p:nvGraphicFramePr>
        <p:xfrm>
          <a:off x="415923" y="1868257"/>
          <a:ext cx="9074151" cy="5111980"/>
        </p:xfrm>
        <a:graphic>
          <a:graphicData uri="http://schemas.openxmlformats.org/drawingml/2006/table">
            <a:tbl>
              <a:tblPr/>
              <a:tblGrid>
                <a:gridCol w="1086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6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53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44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814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3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구분</a:t>
                      </a:r>
                    </a:p>
                  </a:txBody>
                  <a:tcPr marL="35996" marR="35996" marT="36003" marB="3600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문서보안 </a:t>
                      </a: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운용정책</a:t>
                      </a:r>
                    </a:p>
                  </a:txBody>
                  <a:tcPr marL="35996" marR="35996" marT="36003" marB="36003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-2002"/>
                          <a:ea typeface="-2002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-2002"/>
                          <a:ea typeface="-2002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-2002"/>
                          <a:ea typeface="-2002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-2002"/>
                          <a:ea typeface="-2002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-2002"/>
                          <a:ea typeface="-2002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-2002"/>
                          <a:ea typeface="-2002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-2002"/>
                          <a:ea typeface="-2002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-2002"/>
                          <a:ea typeface="-2002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-2002"/>
                          <a:ea typeface="-2002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000" b="1">
                          <a:latin typeface="나눔고딕" panose="020B0600000101010101" charset="-127"/>
                          <a:ea typeface="나눔고딕" panose="020B0600000101010101" charset="-127"/>
                        </a:rPr>
                        <a:t>권장안</a:t>
                      </a:r>
                      <a:endParaRPr lang="ko-KR" altLang="en-US" sz="1000" b="1" dirty="0"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35996" marR="35996" marT="36003" marB="36003" anchor="ctr" anchorCtr="1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-2002"/>
                          <a:ea typeface="-2002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-2002"/>
                          <a:ea typeface="-2002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-2002"/>
                          <a:ea typeface="-2002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-2002"/>
                          <a:ea typeface="-2002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-2002"/>
                          <a:ea typeface="-2002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-2002"/>
                          <a:ea typeface="-2002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-2002"/>
                          <a:ea typeface="-2002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-2002"/>
                          <a:ea typeface="-2002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-2002"/>
                          <a:ea typeface="-2002"/>
                        </a:defRPr>
                      </a:lvl9pPr>
                    </a:lstStyle>
                    <a:p>
                      <a:pPr algn="ctr" latinLnBrk="1"/>
                      <a:endParaRPr lang="ko-KR" altLang="en-US" sz="1000" b="1" dirty="0"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35996" marR="35996" marT="36003" marB="36003" anchor="ctr" anchorCtr="1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>
                          <a:latin typeface="나눔고딕" panose="020B0600000101010101" charset="-127"/>
                          <a:ea typeface="나눔고딕" panose="020B0600000101010101" charset="-127"/>
                        </a:rPr>
                        <a:t>비고</a:t>
                      </a:r>
                    </a:p>
                  </a:txBody>
                  <a:tcPr marL="35996" marR="35996" marT="36003" marB="36003" anchor="ctr" anchorCtr="1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916"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App </a:t>
                      </a: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제어정책</a:t>
                      </a: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35996" marR="35996" marT="36003" marB="3600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화면캡처툴</a:t>
                      </a: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 제어</a:t>
                      </a: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35996" marR="35996" marT="36003" marB="36003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차단</a:t>
                      </a:r>
                      <a:endParaRPr kumimoji="0" lang="ko-KR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35996" marR="35996" marT="36003" marB="36003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35996" marR="35996" marT="36003" marB="36003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marR="0" lvl="0" indent="-1080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화면캡처 툴 사용 허용</a:t>
                      </a: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/</a:t>
                      </a:r>
                      <a:r>
                        <a:rPr kumimoji="0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차단 정책</a:t>
                      </a:r>
                      <a:endParaRPr kumimoji="0" lang="ko-KR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35996" marR="35996" marT="36003" marB="36003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1358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5998" marR="35998" marT="36001" marB="36001" anchor="ctr" horzOverflow="overflow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엑셀 매크로 제어</a:t>
                      </a: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35996" marR="35996" marT="36003" marB="36003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허용</a:t>
                      </a:r>
                      <a:endParaRPr kumimoji="0" lang="ko-KR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35996" marR="35996" marT="36003" marB="36003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35996" marR="35996" marT="36003" marB="36003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marR="0" lvl="0" indent="-1080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엑셀 매크로 기능을 이용하여 다른이름으로 저장 시 암호화 불가 제약사항에 대한 매크로 기능 사용</a:t>
                      </a: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/</a:t>
                      </a:r>
                      <a:r>
                        <a:rPr kumimoji="0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차단 정책</a:t>
                      </a:r>
                      <a:endParaRPr kumimoji="0" lang="ko-KR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35996" marR="35996" marT="36003" marB="36003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0137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5998" marR="35998" marT="36001" marB="36001" anchor="ctr" horzOverflow="overflow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엑셀 시트</a:t>
                      </a:r>
                      <a:r>
                        <a:rPr kumimoji="0" lang="en-US" altLang="ko-KR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/</a:t>
                      </a:r>
                      <a:r>
                        <a:rPr kumimoji="0" lang="ko-K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이동복사</a:t>
                      </a:r>
                      <a:endParaRPr kumimoji="0" lang="en-US" altLang="ko-KR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35996" marR="35996" marT="36003" marB="36003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허용</a:t>
                      </a:r>
                      <a:endParaRPr kumimoji="0" lang="ko-KR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35996" marR="35996" marT="36003" marB="36003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35996" marR="35996" marT="36003" marB="36003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marR="0" lvl="0" indent="-1080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엑셀 시트</a:t>
                      </a: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 </a:t>
                      </a:r>
                      <a:r>
                        <a:rPr kumimoji="0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이동</a:t>
                      </a: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/</a:t>
                      </a:r>
                      <a:r>
                        <a:rPr kumimoji="0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복사 기능은 이동</a:t>
                      </a: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/</a:t>
                      </a:r>
                      <a:r>
                        <a:rPr kumimoji="0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복사하려는 타겟 문서에 대해 보안유무를 판단할 수 없는 제약사항에 대한 시트 이동</a:t>
                      </a: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/</a:t>
                      </a:r>
                      <a:r>
                        <a:rPr kumimoji="0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복사 기능 사용</a:t>
                      </a: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/</a:t>
                      </a:r>
                      <a:r>
                        <a:rPr kumimoji="0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차단 정책</a:t>
                      </a:r>
                      <a:endParaRPr kumimoji="0" lang="ko-KR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35996" marR="35996" marT="36003" marB="36003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1358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5998" marR="35998" marT="36001" marB="36001" anchor="ctr" horzOverflow="overflow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MS-Office </a:t>
                      </a: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슬라이드</a:t>
                      </a:r>
                      <a:r>
                        <a:rPr kumimoji="0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, </a:t>
                      </a: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파일 메뉴 제어</a:t>
                      </a: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35996" marR="35996" marT="36003" marB="36003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허용</a:t>
                      </a: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35996" marR="35996" marT="36003" marB="36003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35996" marR="35996" marT="36003" marB="36003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marR="0" lvl="0" indent="-1080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슬라이드</a:t>
                      </a: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 / </a:t>
                      </a:r>
                      <a:r>
                        <a:rPr kumimoji="0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파일 메뉴 차단을 통해 보안문서 내용이 유출되는 것은 방지하지만</a:t>
                      </a: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, </a:t>
                      </a:r>
                      <a:r>
                        <a:rPr kumimoji="0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기능 사용이 불가능 하여 허용 권장</a:t>
                      </a:r>
                      <a:endParaRPr kumimoji="0" lang="ko-KR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35996" marR="35996" marT="36003" marB="36003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2578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5998" marR="35998" marT="36001" marB="36001" anchor="ctr" horzOverflow="overflow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복사</a:t>
                      </a:r>
                      <a:r>
                        <a:rPr kumimoji="0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/</a:t>
                      </a: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붙여넣기 정책</a:t>
                      </a: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35996" marR="35996" marT="36003" marB="36003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편집가능 보안문서 </a:t>
                      </a: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  <a:sym typeface="Wingdings" panose="05000000000000000000" pitchFamily="2" charset="2"/>
                        </a:rPr>
                        <a:t> </a:t>
                      </a:r>
                      <a:r>
                        <a:rPr kumimoji="0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  <a:sym typeface="Wingdings" panose="05000000000000000000" pitchFamily="2" charset="2"/>
                        </a:rPr>
                        <a:t>보안문서로 가능</a:t>
                      </a:r>
                      <a:endParaRPr kumimoji="0" lang="ko-KR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35996" marR="35996" marT="36003" marB="36003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35996" marR="35996" marT="36003" marB="36003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marR="0" lvl="0" indent="-1080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보안문서에서 업무시스템에 내용 </a:t>
                      </a: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Copy </a:t>
                      </a:r>
                      <a:r>
                        <a:rPr kumimoji="0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 불가로 업무상 불편함이 존재함</a:t>
                      </a:r>
                      <a:endParaRPr kumimoji="0" lang="ko-KR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35996" marR="35996" marT="36003" marB="36003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2578"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패스워드 정책</a:t>
                      </a: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35996" marR="35996" marT="36003" marB="3600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패스워드 변경 제어</a:t>
                      </a: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35996" marR="35996" marT="36003" marB="36003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허용</a:t>
                      </a:r>
                      <a:endParaRPr kumimoji="0" lang="ko-KR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35996" marR="35996" marT="36003" marB="36003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35996" marR="35996" marT="36003" marB="36003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사용자가 임의로 패스워드를 변경할 수 있도록 해주는 정책</a:t>
                      </a: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35996" marR="35996" marT="36003" marB="36003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2578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5998" marR="35998" marT="36001" marB="360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패스워드 주기</a:t>
                      </a: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35996" marR="35996" marT="36003" marB="36003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6</a:t>
                      </a:r>
                      <a:r>
                        <a:rPr kumimoji="0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개월</a:t>
                      </a:r>
                      <a:endParaRPr kumimoji="0" lang="ko-KR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35996" marR="35996" marT="36003" marB="36003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35996" marR="35996" marT="36003" marB="36003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설정 주기에 강제로 패스워드를 변경하도록 해주는 정책</a:t>
                      </a: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35996" marR="35996" marT="36003" marB="36003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8753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5996" marR="35996" marT="36003" marB="3600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패스워드 패턴</a:t>
                      </a: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35996" marR="35996" marT="36003" marB="36003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8</a:t>
                      </a:r>
                      <a:r>
                        <a:rPr kumimoji="0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자 이상</a:t>
                      </a:r>
                      <a:endParaRPr kumimoji="0" lang="ko-KR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35996" marR="35996" marT="36003" marB="36003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35996" marR="35996" marT="36003" marB="36003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패스워드 설정 시 패턴 조합 정책</a:t>
                      </a: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35996" marR="35996" marT="36003" marB="36003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51358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5996" marR="35996" marT="36003" marB="3600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최초 로그인 시 패스워드 변경</a:t>
                      </a: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35996" marR="35996" marT="36003" marB="36003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사용</a:t>
                      </a:r>
                      <a:endParaRPr kumimoji="0" lang="ko-KR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35996" marR="35996" marT="36003" marB="36003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35996" marR="35996" marT="36003" marB="36003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문서보안 설치 후 최초 로그인 시 패스워드를 강제로 변경하게 해주는 정책</a:t>
                      </a: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(</a:t>
                      </a:r>
                      <a:r>
                        <a:rPr kumimoji="0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최초 계정</a:t>
                      </a: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: </a:t>
                      </a:r>
                      <a:r>
                        <a:rPr kumimoji="0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사번</a:t>
                      </a: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/</a:t>
                      </a:r>
                      <a:r>
                        <a:rPr kumimoji="0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사번</a:t>
                      </a: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)</a:t>
                      </a: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35996" marR="35996" marT="36003" marB="36003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2578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5998" marR="35998" marT="36001" marB="360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이전 패스워드와 동일한 패스워드 사용 금지</a:t>
                      </a: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35996" marR="35996" marT="36003" marB="36003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사용</a:t>
                      </a:r>
                      <a:endParaRPr kumimoji="0" lang="ko-KR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35996" marR="35996" marT="36003" marB="36003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35996" marR="35996" marT="36003" marB="36003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패스워드 변경 시 이전 패스워드 사용을 허용</a:t>
                      </a: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/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차단해 주는 정책</a:t>
                      </a: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35996" marR="35996" marT="36003" marB="36003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8848599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5D65A39-5CE1-4973-9C1E-5FA5461808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73479" y="639658"/>
            <a:ext cx="7067086" cy="396877"/>
          </a:xfrm>
        </p:spPr>
        <p:txBody>
          <a:bodyPr/>
          <a:lstStyle/>
          <a:p>
            <a:r>
              <a:rPr lang="ko-KR" altLang="en-US" dirty="0"/>
              <a:t>운용정책</a:t>
            </a:r>
            <a:r>
              <a:rPr lang="en-US" altLang="ko-KR" dirty="0"/>
              <a:t>(3/3)</a:t>
            </a:r>
            <a:endParaRPr lang="ko-KR" altLang="en-US" dirty="0"/>
          </a:p>
        </p:txBody>
      </p:sp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B70E714C-11EE-481C-A973-59B31ECD00E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ko-KR" dirty="0"/>
              <a:t>03</a:t>
            </a:r>
            <a:endParaRPr lang="ko-KR" altLang="en-US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ECECD3BD-285F-443F-9B40-CCFA9ED701E2}"/>
              </a:ext>
            </a:extLst>
          </p:cNvPr>
          <p:cNvSpPr txBox="1"/>
          <p:nvPr/>
        </p:nvSpPr>
        <p:spPr>
          <a:xfrm>
            <a:off x="327513" y="1242877"/>
            <a:ext cx="9589599" cy="552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</a:lstStyle>
          <a:p>
            <a:pPr defTabSz="96202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kumimoji="1" b="0" i="0" normalizeH="0" noProof="0">
                <a:uLnTx/>
                <a:uFillTx/>
                <a:latin typeface="굴림" charset="-127"/>
                <a:ea typeface="굴림" charset="-127"/>
                <a:cs typeface="+mn-cs"/>
              </a:defRPr>
            </a:pPr>
            <a:r>
              <a:rPr kumimoji="1" lang="ko-KR" altLang="en-US" sz="1300" b="1" dirty="0">
                <a:ln>
                  <a:solidFill>
                    <a:schemeClr val="accent1">
                      <a:alpha val="10000"/>
                    </a:scheme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문서파일 암호화 시 암호화 정책 및 암호화 된 문서의 세부 사용 권한 적용 사례는 다음과 같으며</a:t>
            </a:r>
            <a:r>
              <a:rPr kumimoji="1" lang="en-US" altLang="ko-KR" sz="1300" b="1" dirty="0">
                <a:ln>
                  <a:solidFill>
                    <a:schemeClr val="accent1">
                      <a:alpha val="10000"/>
                    </a:scheme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kumimoji="1" lang="ko-KR" altLang="en-US" sz="1300" b="1" dirty="0">
                <a:ln>
                  <a:solidFill>
                    <a:schemeClr val="accent1">
                      <a:alpha val="10000"/>
                    </a:scheme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적용 사례를 참고하여 암호화 정책을 결정이 필요합니다</a:t>
            </a:r>
            <a:r>
              <a:rPr kumimoji="1" lang="en-US" altLang="ko-KR" sz="1300" b="1" dirty="0">
                <a:ln>
                  <a:solidFill>
                    <a:schemeClr val="accent1">
                      <a:alpha val="10000"/>
                    </a:schemeClr>
                  </a:solidFill>
                </a:ln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graphicFrame>
        <p:nvGraphicFramePr>
          <p:cNvPr id="5" name="Group 44">
            <a:extLst>
              <a:ext uri="{FF2B5EF4-FFF2-40B4-BE49-F238E27FC236}">
                <a16:creationId xmlns:a16="http://schemas.microsoft.com/office/drawing/2014/main" id="{5AF5FD0B-3668-4135-A566-4FCF7BDADB99}"/>
              </a:ext>
            </a:extLst>
          </p:cNvPr>
          <p:cNvGraphicFramePr>
            <a:graphicFrameLocks noGrp="1"/>
          </p:cNvGraphicFramePr>
          <p:nvPr/>
        </p:nvGraphicFramePr>
        <p:xfrm>
          <a:off x="415923" y="1874837"/>
          <a:ext cx="9074151" cy="3546865"/>
        </p:xfrm>
        <a:graphic>
          <a:graphicData uri="http://schemas.openxmlformats.org/drawingml/2006/table">
            <a:tbl>
              <a:tblPr/>
              <a:tblGrid>
                <a:gridCol w="10821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73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00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00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246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38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구분</a:t>
                      </a:r>
                    </a:p>
                  </a:txBody>
                  <a:tcPr marL="35996" marR="35996" marT="36003" marB="3600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문서보안 </a:t>
                      </a: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운용정책</a:t>
                      </a:r>
                    </a:p>
                  </a:txBody>
                  <a:tcPr marL="35996" marR="35996" marT="36003" marB="36003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-2002"/>
                          <a:ea typeface="-2002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-2002"/>
                          <a:ea typeface="-2002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-2002"/>
                          <a:ea typeface="-2002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-2002"/>
                          <a:ea typeface="-2002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-2002"/>
                          <a:ea typeface="-2002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-2002"/>
                          <a:ea typeface="-2002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-2002"/>
                          <a:ea typeface="-2002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-2002"/>
                          <a:ea typeface="-2002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-2002"/>
                          <a:ea typeface="-2002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000" b="1">
                          <a:latin typeface="나눔고딕" panose="020B0600000101010101" charset="-127"/>
                          <a:ea typeface="나눔고딕" panose="020B0600000101010101" charset="-127"/>
                        </a:rPr>
                        <a:t>권장안</a:t>
                      </a:r>
                      <a:endParaRPr lang="ko-KR" altLang="en-US" sz="1000" b="1" dirty="0"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35996" marR="35996" marT="36003" marB="36003" anchor="ctr" anchorCtr="1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-2002"/>
                          <a:ea typeface="-2002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-2002"/>
                          <a:ea typeface="-2002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-2002"/>
                          <a:ea typeface="-2002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-2002"/>
                          <a:ea typeface="-2002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-2002"/>
                          <a:ea typeface="-2002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-2002"/>
                          <a:ea typeface="-2002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-2002"/>
                          <a:ea typeface="-2002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-2002"/>
                          <a:ea typeface="-2002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-2002"/>
                          <a:ea typeface="-2002"/>
                        </a:defRPr>
                      </a:lvl9pPr>
                    </a:lstStyle>
                    <a:p>
                      <a:pPr algn="ctr" latinLnBrk="1"/>
                      <a:endParaRPr lang="ko-KR" altLang="en-US" sz="1000" b="1" dirty="0"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35996" marR="35996" marT="36003" marB="36003" anchor="ctr" anchorCtr="1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>
                          <a:latin typeface="나눔고딕" panose="020B0600000101010101" charset="-127"/>
                          <a:ea typeface="나눔고딕" panose="020B0600000101010101" charset="-127"/>
                        </a:rPr>
                        <a:t>비고</a:t>
                      </a:r>
                    </a:p>
                  </a:txBody>
                  <a:tcPr marL="35996" marR="35996" marT="36003" marB="36003" anchor="ctr" anchorCtr="1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475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마킹정책</a:t>
                      </a: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35996" marR="35996" marT="36003" marB="3600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프린트 마킹 적용 범위</a:t>
                      </a: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35996" marR="35996" marT="36003" marB="36003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보안문서</a:t>
                      </a:r>
                    </a:p>
                  </a:txBody>
                  <a:tcPr marL="35996" marR="35996" marT="36003" marB="36003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35996" marR="35996" marT="36003" marB="36003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marR="0" lvl="0" indent="-1080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ko-KR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35996" marR="35996" marT="36003" marB="36003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9116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5998" marR="35998" marT="36001" marB="36001" anchor="ctr" horzOverflow="overflow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마킹 설정</a:t>
                      </a: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35996" marR="35996" marT="36003" marB="36003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중앙</a:t>
                      </a: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, </a:t>
                      </a:r>
                      <a:r>
                        <a:rPr kumimoji="0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회사로고</a:t>
                      </a:r>
                      <a:endParaRPr kumimoji="0" lang="ko-KR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35996" marR="35996" marT="36003" marB="36003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35996" marR="35996" marT="36003" marB="36003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ko-K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35996" marR="35996" marT="36003" marB="36003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9116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35996" marR="35996" marT="36003" marB="3600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마킹 문자열 위치</a:t>
                      </a: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35996" marR="35996" marT="36003" marB="36003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상</a:t>
                      </a: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/</a:t>
                      </a:r>
                      <a:r>
                        <a:rPr kumimoji="0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하단</a:t>
                      </a:r>
                      <a:endParaRPr kumimoji="0" lang="ko-KR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35996" marR="35996" marT="36003" marB="36003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35996" marR="35996" marT="36003" marB="36003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marR="0" lvl="0" indent="-1080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문자열 문구는 선택 必</a:t>
                      </a:r>
                      <a:endParaRPr kumimoji="0" lang="ko-KR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35996" marR="35996" marT="36003" marB="36003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91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외부전송파일</a:t>
                      </a: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35996" marR="35996" marT="36003" marB="3600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외부전송파일 사용 여부</a:t>
                      </a: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35996" marR="35996" marT="36003" marB="36003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미사용</a:t>
                      </a:r>
                      <a:endParaRPr kumimoji="0" lang="ko-KR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35996" marR="35996" marT="36003" marB="36003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35996" marR="35996" marT="36003" marB="36003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marR="0" lvl="0" indent="-1080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외부사용자를 위한 </a:t>
                      </a: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‘</a:t>
                      </a:r>
                      <a:r>
                        <a:rPr kumimoji="0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외부전송파일</a:t>
                      </a: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’ </a:t>
                      </a:r>
                      <a:r>
                        <a:rPr kumimoji="0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생성 기능 </a:t>
                      </a:r>
                      <a:r>
                        <a:rPr kumimoji="0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  <a:sym typeface="Wingdings" panose="05000000000000000000" pitchFamily="2" charset="2"/>
                        </a:rPr>
                        <a:t> </a:t>
                      </a:r>
                      <a:r>
                        <a:rPr kumimoji="0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  <a:sym typeface="Wingdings" panose="05000000000000000000" pitchFamily="2" charset="2"/>
                        </a:rPr>
                        <a:t>승인반출시스템 도입 시 정책 미사용 권장</a:t>
                      </a:r>
                      <a:endParaRPr kumimoji="0" lang="ko-KR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35996" marR="35996" marT="36003" marB="36003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911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기타</a:t>
                      </a: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35996" marR="35996" marT="36003" marB="3600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프로그램 삭제 허용</a:t>
                      </a:r>
                      <a:endParaRPr kumimoji="0" lang="en-US" altLang="ko-KR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35996" marR="35996" marT="36003" marB="36003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미적용</a:t>
                      </a:r>
                      <a:endParaRPr kumimoji="0" lang="ko-KR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35996" marR="35996" marT="36003" marB="36003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35996" marR="35996" marT="36003" marB="36003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marR="0" lvl="0" indent="-1080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문서보안 솔루션 프로그램 삭제 정책</a:t>
                      </a:r>
                      <a:endParaRPr kumimoji="0" lang="ko-KR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35996" marR="35996" marT="36003" marB="36003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9116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35996" marR="35996" marT="36003" marB="3600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정책 적용 주기</a:t>
                      </a: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35996" marR="35996" marT="36003" marB="36003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1800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초</a:t>
                      </a:r>
                    </a:p>
                  </a:txBody>
                  <a:tcPr marL="35996" marR="35996" marT="36003" marB="36003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35996" marR="35996" marT="36003" marB="36003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marR="0" lvl="0" indent="-1080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문서보안 정책 변경 시 </a:t>
                      </a: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PC</a:t>
                      </a: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에 적용 주기 설정</a:t>
                      </a: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  <a:p>
                      <a:pPr marL="108000" marR="0" lvl="0" indent="-1080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정책 주기는 가급적 길게 설정 권장</a:t>
                      </a:r>
                    </a:p>
                  </a:txBody>
                  <a:tcPr marL="35996" marR="35996" marT="36003" marB="36003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9846992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ìíí¸ìº íì ëí ì´ë¯¸ì§ ê²ìê²°ê³¼">
            <a:extLst>
              <a:ext uri="{FF2B5EF4-FFF2-40B4-BE49-F238E27FC236}">
                <a16:creationId xmlns:a16="http://schemas.microsoft.com/office/drawing/2014/main" id="{114E8319-07FF-4113-96D7-C89F86D2B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746"/>
          <a:stretch>
            <a:fillRect/>
          </a:stretch>
        </p:blipFill>
        <p:spPr bwMode="auto">
          <a:xfrm>
            <a:off x="2787650" y="3008313"/>
            <a:ext cx="4505325" cy="88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DF75D2BD-48DE-4030-A240-13FE82592C7A}"/>
              </a:ext>
            </a:extLst>
          </p:cNvPr>
          <p:cNvSpPr/>
          <p:nvPr/>
        </p:nvSpPr>
        <p:spPr>
          <a:xfrm>
            <a:off x="437862" y="6451576"/>
            <a:ext cx="9204902" cy="31662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</a:lstStyle>
          <a:p>
            <a:pPr algn="ctr" defTabSz="96202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 kumimoji="1" b="0" i="0" normalizeH="0" noProof="0">
                <a:uLnTx/>
                <a:uFillTx/>
                <a:latin typeface="굴림" charset="-127"/>
                <a:ea typeface="굴림" charset="-127"/>
                <a:cs typeface="+mn-cs"/>
              </a:defRPr>
            </a:pPr>
            <a:r>
              <a:rPr kumimoji="1" lang="ko-KR" altLang="en-US" sz="1100" b="0" i="0" normalizeH="0" noProof="0">
                <a:ln>
                  <a:solidFill>
                    <a:schemeClr val="tx1">
                      <a:lumMod val="75000"/>
                      <a:lumOff val="25000"/>
                      <a:alpha val="2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경기도 성남시 분당구 판교로 </a:t>
            </a:r>
            <a:r>
              <a:rPr kumimoji="1" lang="en-US" altLang="ko-KR" sz="1100" b="0" i="0" normalizeH="0" noProof="0">
                <a:ln>
                  <a:solidFill>
                    <a:schemeClr val="tx1">
                      <a:lumMod val="75000"/>
                      <a:lumOff val="25000"/>
                      <a:alpha val="2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228</a:t>
            </a:r>
            <a:r>
              <a:rPr kumimoji="1" lang="ko-KR" altLang="en-US" sz="1100" b="0" i="0" normalizeH="0" noProof="0" err="1">
                <a:ln>
                  <a:solidFill>
                    <a:schemeClr val="tx1">
                      <a:lumMod val="75000"/>
                      <a:lumOff val="25000"/>
                      <a:alpha val="2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번길 </a:t>
            </a:r>
            <a:r>
              <a:rPr kumimoji="1" lang="en-US" altLang="ko-KR" sz="1100" b="0" i="0" normalizeH="0" noProof="0">
                <a:ln>
                  <a:solidFill>
                    <a:schemeClr val="tx1">
                      <a:lumMod val="75000"/>
                      <a:lumOff val="25000"/>
                      <a:alpha val="2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17  </a:t>
            </a:r>
            <a:r>
              <a:rPr kumimoji="0" lang="ko-KR" altLang="en-US" sz="1100" b="0" i="0" normalizeH="0" noProof="0" err="1">
                <a:ln>
                  <a:solidFill>
                    <a:schemeClr val="tx1">
                      <a:lumMod val="75000"/>
                      <a:lumOff val="25000"/>
                      <a:alpha val="2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ㅣ</a:t>
            </a:r>
            <a:r>
              <a:rPr kumimoji="0" lang="en-US" altLang="ko-KR" sz="1100" b="0" i="0" normalizeH="0" noProof="0">
                <a:ln>
                  <a:solidFill>
                    <a:schemeClr val="tx1">
                      <a:lumMod val="75000"/>
                      <a:lumOff val="25000"/>
                      <a:alpha val="2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kumimoji="0" lang="en-US" altLang="ko-KR" sz="1100" b="1" i="0" normalizeH="0" noProof="0">
                <a:ln>
                  <a:solidFill>
                    <a:schemeClr val="tx1">
                      <a:lumMod val="75000"/>
                      <a:lumOff val="25000"/>
                      <a:alpha val="2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Tel</a:t>
            </a:r>
            <a:r>
              <a:rPr kumimoji="0" lang="en-US" altLang="ko-KR" sz="1100" b="0" i="0" normalizeH="0" noProof="0">
                <a:ln>
                  <a:solidFill>
                    <a:schemeClr val="tx1">
                      <a:lumMod val="75000"/>
                      <a:lumOff val="25000"/>
                      <a:alpha val="2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kumimoji="1" lang="en-US" altLang="ko-KR" sz="1100" b="0" i="0" normalizeH="0" noProof="0">
                <a:ln>
                  <a:solidFill>
                    <a:schemeClr val="tx1">
                      <a:lumMod val="75000"/>
                      <a:lumOff val="25000"/>
                      <a:alpha val="2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1644-9366  </a:t>
            </a:r>
            <a:r>
              <a:rPr kumimoji="0" lang="ko-KR" altLang="en-US" sz="1100" b="0" i="0" normalizeH="0" noProof="0" err="1">
                <a:ln>
                  <a:solidFill>
                    <a:schemeClr val="tx1">
                      <a:lumMod val="75000"/>
                      <a:lumOff val="25000"/>
                      <a:alpha val="2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ㅣ</a:t>
            </a:r>
            <a:r>
              <a:rPr kumimoji="0" lang="en-US" altLang="ko-KR" sz="1100" b="0" i="0" normalizeH="0" noProof="0">
                <a:ln>
                  <a:solidFill>
                    <a:schemeClr val="tx1">
                      <a:lumMod val="75000"/>
                      <a:lumOff val="25000"/>
                      <a:alpha val="2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kumimoji="1" lang="en-US" altLang="ko-KR" sz="1100" b="1" i="0" normalizeH="0" noProof="0">
                <a:ln>
                  <a:solidFill>
                    <a:schemeClr val="tx1">
                      <a:alpha val="20000"/>
                    </a:schemeClr>
                  </a:solidFill>
                </a:ln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www.softcamp.co.kr</a:t>
            </a:r>
            <a:endParaRPr kumimoji="0" lang="ko-KR" altLang="en-US" sz="1400" b="1">
              <a:ln>
                <a:solidFill>
                  <a:schemeClr val="tx1">
                    <a:alpha val="20000"/>
                  </a:schemeClr>
                </a:solidFill>
              </a:ln>
              <a:latin typeface="나눔고딕" panose="020D0604000000000000" pitchFamily="50" charset="-127"/>
              <a:ea typeface="나눔고딕" panose="020D0604000000000000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E256A04A-B62A-4C94-BCB5-ADA45F7428F7}"/>
              </a:ext>
            </a:extLst>
          </p:cNvPr>
          <p:cNvSpPr/>
          <p:nvPr/>
        </p:nvSpPr>
        <p:spPr>
          <a:xfrm>
            <a:off x="3051832" y="3888077"/>
            <a:ext cx="3735318" cy="400110"/>
          </a:xfrm>
          <a:prstGeom prst="rect">
            <a:avLst/>
          </a:prstGeom>
          <a:solidFill>
            <a:srgbClr val="F5F5F5"/>
          </a:solidFill>
        </p:spPr>
        <p:txBody>
          <a:bodyPr wrap="none">
            <a:spAutoFit/>
          </a:bodyPr>
          <a:lstStyle>
            <a:defPPr>
              <a:defRPr lang="ko-KR"/>
            </a:defPPr>
          </a:lstStyle>
          <a:p>
            <a:pPr defTabSz="962025" fontAlgn="base">
              <a:spcBef>
                <a:spcPct val="0"/>
              </a:spcBef>
              <a:spcAft>
                <a:spcPct val="0"/>
              </a:spcAft>
              <a:defRPr kumimoji="1" b="0" i="0" normalizeH="0" noProof="0">
                <a:uLnTx/>
                <a:uFillTx/>
                <a:latin typeface="굴림" charset="-127"/>
                <a:ea typeface="굴림" charset="-127"/>
                <a:cs typeface="+mn-cs"/>
              </a:defRPr>
            </a:pPr>
            <a:r>
              <a:rPr kumimoji="1" lang="en-US" altLang="ko-KR" sz="2000">
                <a:ln>
                  <a:solidFill>
                    <a:srgbClr val="646464">
                      <a:alpha val="30000"/>
                    </a:srgbClr>
                  </a:solidFill>
                </a:ln>
                <a:solidFill>
                  <a:srgbClr val="646464"/>
                </a:solidFill>
                <a:latin typeface="나눔고딕" panose="020D0604000000000000" pitchFamily="50" charset="-127"/>
                <a:ea typeface="나눔고딕"/>
                <a:cs typeface="굴림" panose="020B0600000101010101" pitchFamily="50" charset="-127"/>
              </a:rPr>
              <a:t>Inspirations For Cyber Security</a:t>
            </a:r>
            <a:endParaRPr lang="ko-KR" altLang="en-US" sz="2000">
              <a:ln>
                <a:solidFill>
                  <a:srgbClr val="646464">
                    <a:alpha val="30000"/>
                  </a:srgbClr>
                </a:solidFill>
              </a:ln>
              <a:solidFill>
                <a:srgbClr val="646464"/>
              </a:solidFill>
              <a:latin typeface="나눔고딕" panose="020D0604000000000000" pitchFamily="50" charset="-127"/>
              <a:ea typeface="나눔고딕"/>
            </a:endParaRPr>
          </a:p>
        </p:txBody>
      </p:sp>
    </p:spTree>
    <p:extLst>
      <p:ext uri="{BB962C8B-B14F-4D97-AF65-F5344CB8AC3E}">
        <p14:creationId xmlns:p14="http://schemas.microsoft.com/office/powerpoint/2010/main" val="260203195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2.0.50727.8810"/>
  <p:tag name="AS_OS" val="Microsoft Windows NT 6.2.9200.0"/>
  <p:tag name="AS_RELEASE_DATE" val="2019.03.15"/>
  <p:tag name="AS_TITLE" val="Aspose.Slides for .NET 3.5 Client Profile"/>
  <p:tag name="AS_VERSION" val="19.3"/>
</p:tagLst>
</file>

<file path=ppt/theme/theme1.xml><?xml version="1.0" encoding="utf-8"?>
<a:theme xmlns:a="http://schemas.openxmlformats.org/drawingml/2006/main" name="Office 테마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맑은 고딕">
      <a:majorFont>
        <a:latin typeface="Calibri"/>
        <a:ea typeface="Arial" panose="020B0604020202020204" pitchFamily="34" charset="0"/>
        <a:cs typeface="Arial" panose="020B0604020202020204" pitchFamily="34" charset="0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Arial" panose="020B0604020202020204" pitchFamily="34" charset="0"/>
        <a:cs typeface="Arial" panose="020B0604020202020204" pitchFamily="34" charset="0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Arial" panose="020B0604020202020204" pitchFamily="34" charset="0"/>
        <a:cs typeface="Arial" panose="020B0604020202020204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Arial" panose="020B0604020202020204" pitchFamily="34" charset="0"/>
        <a:cs typeface="Arial" panose="020B0604020202020204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b300__xc0c1__xc81c__xd488_ xmlns="6a144222-1db6-4029-b668-2ccd3b2b32ec" xsi:nil="true"/>
    <_xad6c__xbd84_ xmlns="6a144222-1db6-4029-b668-2ccd3b2b32e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E1F3DEB3AA29E947A2C14828A04BC825" ma:contentTypeVersion="7" ma:contentTypeDescription="새 문서를 만듭니다." ma:contentTypeScope="" ma:versionID="0e5c365319c7609f88e36f71ef38dc10">
  <xsd:schema xmlns:xsd="http://www.w3.org/2001/XMLSchema" xmlns:xs="http://www.w3.org/2001/XMLSchema" xmlns:p="http://schemas.microsoft.com/office/2006/metadata/properties" xmlns:ns2="6a144222-1db6-4029-b668-2ccd3b2b32ec" targetNamespace="http://schemas.microsoft.com/office/2006/metadata/properties" ma:root="true" ma:fieldsID="f642cb51098585087bfcee55383b2b8b" ns2:_="">
    <xsd:import namespace="6a144222-1db6-4029-b668-2ccd3b2b32ec"/>
    <xsd:element name="properties">
      <xsd:complexType>
        <xsd:sequence>
          <xsd:element name="documentManagement">
            <xsd:complexType>
              <xsd:all>
                <xsd:element ref="ns2:_xad6c__xbd84_" minOccurs="0"/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_xb300__xc0c1__xc81c__xd488_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144222-1db6-4029-b668-2ccd3b2b32ec" elementFormDefault="qualified">
    <xsd:import namespace="http://schemas.microsoft.com/office/2006/documentManagement/types"/>
    <xsd:import namespace="http://schemas.microsoft.com/office/infopath/2007/PartnerControls"/>
    <xsd:element name="_xad6c__xbd84_" ma:index="8" nillable="true" ma:displayName="구분" ma:format="Dropdown" ma:internalName="_xad6c__xbd84_">
      <xsd:simpleType>
        <xsd:restriction base="dms:Choice">
          <xsd:enumeration value="공통"/>
          <xsd:enumeration value="구축"/>
          <xsd:enumeration value="유지보수"/>
          <xsd:enumeration value="영업"/>
          <xsd:enumeration value="기타"/>
          <xsd:enumeration value="선택 항목 6"/>
        </xsd:restriction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xb300__xc0c1__xc81c__xd488_" ma:index="12" nillable="true" ma:displayName="제품" ma:format="Dropdown" ma:internalName="_xb300__xc0c1__xc81c__xd488_">
      <xsd:simpleType>
        <xsd:union memberTypes="dms:Text">
          <xsd:simpleType>
            <xsd:restriction base="dms:Choice">
              <xsd:enumeration value="공통"/>
              <xsd:enumeration value="SCI 서버"/>
              <xsd:enumeration value="Document Security"/>
              <xsd:enumeration value="S-Work"/>
              <xsd:enumeration value="승인반출시스템"/>
              <xsd:enumeration value="링커 제품군"/>
              <xsd:enumeration value="DS for Mobile/MAC"/>
              <xsd:enumeration value="Domain Linker"/>
              <xsd:enumeration value="웹 보안"/>
              <xsd:enumeration value="GateXcanner"/>
              <xsd:enumeration value="SHIELDRM"/>
              <xsd:enumeration value="SHIELDrive"/>
              <xsd:enumeration value="SHIELDEX Remote Beowser"/>
              <xsd:enumeration value="SHIELDGate"/>
              <xsd:enumeration value="CypherDocsFlow"/>
              <xsd:enumeration value="SHIELDEX File"/>
              <xsd:enumeration value="Ex-Right"/>
              <xsd:enumeration value="SHIELDWorks"/>
            </xsd:restriction>
          </xsd:simpleType>
        </xsd:union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A6DA37E-CBC9-4BF8-99CF-922EF89B8EA1}">
  <ds:schemaRefs>
    <ds:schemaRef ds:uri="http://schemas.microsoft.com/office/2006/metadata/properties"/>
    <ds:schemaRef ds:uri="http://schemas.microsoft.com/office/infopath/2007/PartnerControls"/>
    <ds:schemaRef ds:uri="6a144222-1db6-4029-b668-2ccd3b2b32ec"/>
  </ds:schemaRefs>
</ds:datastoreItem>
</file>

<file path=customXml/itemProps2.xml><?xml version="1.0" encoding="utf-8"?>
<ds:datastoreItem xmlns:ds="http://schemas.openxmlformats.org/officeDocument/2006/customXml" ds:itemID="{1B5F4580-7B9C-4DD9-A883-15F364A924D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a144222-1db6-4029-b668-2ccd3b2b32e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11DEA8F-35BE-4BF2-9942-480A383816E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1309</TotalTime>
  <Words>2975</Words>
  <Application>Microsoft Office PowerPoint</Application>
  <PresentationFormat>사용자 지정</PresentationFormat>
  <Paragraphs>741</Paragraphs>
  <Slides>22</Slides>
  <Notes>12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22</vt:i4>
      </vt:variant>
    </vt:vector>
  </HeadingPairs>
  <TitlesOfParts>
    <vt:vector size="31" baseType="lpstr">
      <vt:lpstr>굴림</vt:lpstr>
      <vt:lpstr>Calibri Light</vt:lpstr>
      <vt:lpstr>맑은 고딕</vt:lpstr>
      <vt:lpstr>Wingdings</vt:lpstr>
      <vt:lpstr>Times New Roman</vt:lpstr>
      <vt:lpstr>Calibri</vt:lpstr>
      <vt:lpstr>나눔고딕</vt:lpstr>
      <vt:lpstr>Arial</vt:lpstr>
      <vt:lpstr>Office 테마</vt:lpstr>
      <vt:lpstr>PowerPoint 프레젠테이션</vt:lpstr>
      <vt:lpstr>PowerPoint 프레젠테이션</vt:lpstr>
      <vt:lpstr>도입제품 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2.1 인사연동</vt:lpstr>
      <vt:lpstr>2.3 인사연동 TFTDB 테이블 정보</vt:lpstr>
      <vt:lpstr>PowerPoint 프레젠테이션</vt:lpstr>
      <vt:lpstr>3.1 승인반출 결재 관리</vt:lpstr>
      <vt:lpstr>3.2 승인반출 결재자 권한 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Administrator</dc:creator>
  <cp:lastModifiedBy>이 하영</cp:lastModifiedBy>
  <cp:revision>150</cp:revision>
  <cp:lastPrinted>2022-12-19T03:43:47Z</cp:lastPrinted>
  <dcterms:created xsi:type="dcterms:W3CDTF">2019-10-31T00:55:51Z</dcterms:created>
  <dcterms:modified xsi:type="dcterms:W3CDTF">2025-09-18T07:47:28Z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0x010100E1F3DEB3AA29E947A2C14828A04BC825</vt:lpwstr>
  </property>
</Properties>
</file>